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Lato"/>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37" Type="http://schemas.openxmlformats.org/officeDocument/2006/relationships/font" Target="fonts/OpenSans-bold.fntdata"/><Relationship Id="rId14" Type="http://schemas.openxmlformats.org/officeDocument/2006/relationships/slide" Target="slides/slide9.xml"/><Relationship Id="rId36" Type="http://schemas.openxmlformats.org/officeDocument/2006/relationships/font" Target="fonts/OpenSans-regular.fntdata"/><Relationship Id="rId17" Type="http://schemas.openxmlformats.org/officeDocument/2006/relationships/slide" Target="slides/slide12.xml"/><Relationship Id="rId39" Type="http://schemas.openxmlformats.org/officeDocument/2006/relationships/font" Target="fonts/OpenSans-boldItalic.fntdata"/><Relationship Id="rId16" Type="http://schemas.openxmlformats.org/officeDocument/2006/relationships/slide" Target="slides/slide11.xml"/><Relationship Id="rId38" Type="http://schemas.openxmlformats.org/officeDocument/2006/relationships/font" Target="fonts/Open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c44f1fe2f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c44f1fe2f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c44f1fe2f5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c44f1fe2f5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c44f1fe2f5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c44f1fe2f5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c44f1fe2f5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c44f1fe2f5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c44f1fe2f5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c44f1fe2f5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c44f1fe2f5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c44f1fe2f5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c44f1fe2f5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c44f1fe2f5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8ca145c84e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8ca145c84e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c44f1fe2f5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c44f1fe2f5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822478706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822478706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c44f1fe2f5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c44f1fe2f5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c44f1fe2f5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c44f1fe2f5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f88252dc4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f88252dc4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8ca145c84e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ca145c84e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c44f1fe2f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c44f1fe2f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c44f1fe2f5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c44f1fe2f5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f88252dc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f88252dc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c44f1fe2f5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c44f1fe2f5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c44f1fe2f5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c44f1fe2f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7.xml"/><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slide" Target="/ppt/slides/slide7.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slide" Target="/ppt/slides/slide7.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903" r="893" t="0"/>
          <a:stretch/>
        </p:blipFill>
        <p:spPr>
          <a:xfrm>
            <a:off x="0" y="487825"/>
            <a:ext cx="9144003" cy="4655677"/>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729450" y="2486748"/>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4200"/>
              <a:buFont typeface="Open Sans"/>
              <a:buNone/>
              <a:defRPr sz="4200">
                <a:solidFill>
                  <a:srgbClr val="FFFFFF"/>
                </a:solidFill>
                <a:latin typeface="Open Sans"/>
                <a:ea typeface="Open Sans"/>
                <a:cs typeface="Open Sans"/>
                <a:sym typeface="Open Sans"/>
              </a:defRPr>
            </a:lvl1pPr>
            <a:lvl2pPr lvl="1">
              <a:spcBef>
                <a:spcPts val="0"/>
              </a:spcBef>
              <a:spcAft>
                <a:spcPts val="0"/>
              </a:spcAft>
              <a:buClr>
                <a:srgbClr val="FFFFFF"/>
              </a:buClr>
              <a:buSzPts val="4200"/>
              <a:buNone/>
              <a:defRPr sz="4200">
                <a:solidFill>
                  <a:srgbClr val="FFFFFF"/>
                </a:solidFill>
              </a:defRPr>
            </a:lvl2pPr>
            <a:lvl3pPr lvl="2">
              <a:spcBef>
                <a:spcPts val="0"/>
              </a:spcBef>
              <a:spcAft>
                <a:spcPts val="0"/>
              </a:spcAft>
              <a:buClr>
                <a:srgbClr val="FFFFFF"/>
              </a:buClr>
              <a:buSzPts val="4200"/>
              <a:buNone/>
              <a:defRPr sz="4200">
                <a:solidFill>
                  <a:srgbClr val="FFFFFF"/>
                </a:solidFill>
              </a:defRPr>
            </a:lvl3pPr>
            <a:lvl4pPr lvl="3">
              <a:spcBef>
                <a:spcPts val="0"/>
              </a:spcBef>
              <a:spcAft>
                <a:spcPts val="0"/>
              </a:spcAft>
              <a:buClr>
                <a:srgbClr val="FFFFFF"/>
              </a:buClr>
              <a:buSzPts val="4200"/>
              <a:buNone/>
              <a:defRPr sz="4200">
                <a:solidFill>
                  <a:srgbClr val="FFFFFF"/>
                </a:solidFill>
              </a:defRPr>
            </a:lvl4pPr>
            <a:lvl5pPr lvl="4">
              <a:spcBef>
                <a:spcPts val="0"/>
              </a:spcBef>
              <a:spcAft>
                <a:spcPts val="0"/>
              </a:spcAft>
              <a:buClr>
                <a:srgbClr val="FFFFFF"/>
              </a:buClr>
              <a:buSzPts val="4200"/>
              <a:buNone/>
              <a:defRPr sz="4200">
                <a:solidFill>
                  <a:srgbClr val="FFFFFF"/>
                </a:solidFill>
              </a:defRPr>
            </a:lvl5pPr>
            <a:lvl6pPr lvl="5">
              <a:spcBef>
                <a:spcPts val="0"/>
              </a:spcBef>
              <a:spcAft>
                <a:spcPts val="0"/>
              </a:spcAft>
              <a:buClr>
                <a:srgbClr val="FFFFFF"/>
              </a:buClr>
              <a:buSzPts val="4200"/>
              <a:buNone/>
              <a:defRPr sz="4200">
                <a:solidFill>
                  <a:srgbClr val="FFFFFF"/>
                </a:solidFill>
              </a:defRPr>
            </a:lvl6pPr>
            <a:lvl7pPr lvl="6">
              <a:spcBef>
                <a:spcPts val="0"/>
              </a:spcBef>
              <a:spcAft>
                <a:spcPts val="0"/>
              </a:spcAft>
              <a:buClr>
                <a:srgbClr val="FFFFFF"/>
              </a:buClr>
              <a:buSzPts val="4200"/>
              <a:buNone/>
              <a:defRPr sz="4200">
                <a:solidFill>
                  <a:srgbClr val="FFFFFF"/>
                </a:solidFill>
              </a:defRPr>
            </a:lvl7pPr>
            <a:lvl8pPr lvl="7">
              <a:spcBef>
                <a:spcPts val="0"/>
              </a:spcBef>
              <a:spcAft>
                <a:spcPts val="0"/>
              </a:spcAft>
              <a:buClr>
                <a:srgbClr val="FFFFFF"/>
              </a:buClr>
              <a:buSzPts val="4200"/>
              <a:buNone/>
              <a:defRPr sz="4200">
                <a:solidFill>
                  <a:srgbClr val="FFFFFF"/>
                </a:solidFill>
              </a:defRPr>
            </a:lvl8pPr>
            <a:lvl9pPr lvl="8">
              <a:spcBef>
                <a:spcPts val="0"/>
              </a:spcBef>
              <a:spcAft>
                <a:spcPts val="0"/>
              </a:spcAft>
              <a:buClr>
                <a:srgbClr val="FFFFFF"/>
              </a:buClr>
              <a:buSzPts val="4200"/>
              <a:buNone/>
              <a:defRPr sz="4200">
                <a:solidFill>
                  <a:srgbClr val="FFFFFF"/>
                </a:solidFill>
              </a:defRPr>
            </a:lvl9pPr>
          </a:lstStyle>
          <a:p/>
        </p:txBody>
      </p:sp>
      <p:sp>
        <p:nvSpPr>
          <p:cNvPr id="13" name="Google Shape;13;p2"/>
          <p:cNvSpPr txBox="1"/>
          <p:nvPr>
            <p:ph idx="1" type="subTitle"/>
          </p:nvPr>
        </p:nvSpPr>
        <p:spPr>
          <a:xfrm>
            <a:off x="729452" y="4006848"/>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2000"/>
              <a:buFont typeface="Calibri"/>
              <a:buNone/>
              <a:defRPr sz="2000">
                <a:solidFill>
                  <a:srgbClr val="FFFFFF"/>
                </a:solidFill>
                <a:latin typeface="Calibri"/>
                <a:ea typeface="Calibri"/>
                <a:cs typeface="Calibri"/>
                <a:sym typeface="Calibri"/>
              </a:defRPr>
            </a:lvl1pPr>
            <a:lvl2pPr lvl="1">
              <a:lnSpc>
                <a:spcPct val="100000"/>
              </a:lnSpc>
              <a:spcBef>
                <a:spcPts val="0"/>
              </a:spcBef>
              <a:spcAft>
                <a:spcPts val="0"/>
              </a:spcAft>
              <a:buClr>
                <a:srgbClr val="FFFFFF"/>
              </a:buClr>
              <a:buSzPts val="2000"/>
              <a:buNone/>
              <a:defRPr sz="2000">
                <a:solidFill>
                  <a:srgbClr val="FFFFFF"/>
                </a:solidFill>
              </a:defRPr>
            </a:lvl2pPr>
            <a:lvl3pPr lvl="2">
              <a:lnSpc>
                <a:spcPct val="100000"/>
              </a:lnSpc>
              <a:spcBef>
                <a:spcPts val="0"/>
              </a:spcBef>
              <a:spcAft>
                <a:spcPts val="0"/>
              </a:spcAft>
              <a:buClr>
                <a:srgbClr val="FFFFFF"/>
              </a:buClr>
              <a:buSzPts val="2000"/>
              <a:buNone/>
              <a:defRPr sz="2000">
                <a:solidFill>
                  <a:srgbClr val="FFFFFF"/>
                </a:solidFill>
              </a:defRPr>
            </a:lvl3pPr>
            <a:lvl4pPr lvl="3">
              <a:lnSpc>
                <a:spcPct val="100000"/>
              </a:lnSpc>
              <a:spcBef>
                <a:spcPts val="0"/>
              </a:spcBef>
              <a:spcAft>
                <a:spcPts val="0"/>
              </a:spcAft>
              <a:buClr>
                <a:srgbClr val="FFFFFF"/>
              </a:buClr>
              <a:buSzPts val="2000"/>
              <a:buNone/>
              <a:defRPr sz="2000">
                <a:solidFill>
                  <a:srgbClr val="FFFFFF"/>
                </a:solidFill>
              </a:defRPr>
            </a:lvl4pPr>
            <a:lvl5pPr lvl="4">
              <a:lnSpc>
                <a:spcPct val="100000"/>
              </a:lnSpc>
              <a:spcBef>
                <a:spcPts val="0"/>
              </a:spcBef>
              <a:spcAft>
                <a:spcPts val="0"/>
              </a:spcAft>
              <a:buClr>
                <a:srgbClr val="FFFFFF"/>
              </a:buClr>
              <a:buSzPts val="2000"/>
              <a:buNone/>
              <a:defRPr sz="2000">
                <a:solidFill>
                  <a:srgbClr val="FFFFFF"/>
                </a:solidFill>
              </a:defRPr>
            </a:lvl5pPr>
            <a:lvl6pPr lvl="5">
              <a:lnSpc>
                <a:spcPct val="100000"/>
              </a:lnSpc>
              <a:spcBef>
                <a:spcPts val="0"/>
              </a:spcBef>
              <a:spcAft>
                <a:spcPts val="0"/>
              </a:spcAft>
              <a:buClr>
                <a:srgbClr val="FFFFFF"/>
              </a:buClr>
              <a:buSzPts val="2000"/>
              <a:buNone/>
              <a:defRPr sz="2000">
                <a:solidFill>
                  <a:srgbClr val="FFFFFF"/>
                </a:solidFill>
              </a:defRPr>
            </a:lvl6pPr>
            <a:lvl7pPr lvl="6">
              <a:lnSpc>
                <a:spcPct val="100000"/>
              </a:lnSpc>
              <a:spcBef>
                <a:spcPts val="0"/>
              </a:spcBef>
              <a:spcAft>
                <a:spcPts val="0"/>
              </a:spcAft>
              <a:buClr>
                <a:srgbClr val="FFFFFF"/>
              </a:buClr>
              <a:buSzPts val="2000"/>
              <a:buNone/>
              <a:defRPr sz="2000">
                <a:solidFill>
                  <a:srgbClr val="FFFFFF"/>
                </a:solidFill>
              </a:defRPr>
            </a:lvl7pPr>
            <a:lvl8pPr lvl="7">
              <a:lnSpc>
                <a:spcPct val="100000"/>
              </a:lnSpc>
              <a:spcBef>
                <a:spcPts val="0"/>
              </a:spcBef>
              <a:spcAft>
                <a:spcPts val="0"/>
              </a:spcAft>
              <a:buClr>
                <a:srgbClr val="FFFFFF"/>
              </a:buClr>
              <a:buSzPts val="2000"/>
              <a:buNone/>
              <a:defRPr sz="2000">
                <a:solidFill>
                  <a:srgbClr val="FFFFFF"/>
                </a:solidFill>
              </a:defRPr>
            </a:lvl8pPr>
            <a:lvl9pPr lvl="8">
              <a:lnSpc>
                <a:spcPct val="100000"/>
              </a:lnSpc>
              <a:spcBef>
                <a:spcPts val="0"/>
              </a:spcBef>
              <a:spcAft>
                <a:spcPts val="0"/>
              </a:spcAft>
              <a:buClr>
                <a:srgbClr val="FFFFFF"/>
              </a:buClr>
              <a:buSzPts val="2000"/>
              <a:buNone/>
              <a:defRPr sz="2000">
                <a:solidFill>
                  <a:srgbClr val="FFFFFF"/>
                </a:solidFill>
              </a:defRPr>
            </a:lvl9pPr>
          </a:lstStyle>
          <a:p/>
        </p:txBody>
      </p:sp>
      <p:sp>
        <p:nvSpPr>
          <p:cNvPr id="14" name="Google Shape;14;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5" name="Google Shape;15;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16" name="Google Shape;16;p2"/>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7" name="Google Shape;17;p2"/>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p:cSld name="TITLE_1_2_1_1_1_1_1">
    <p:bg>
      <p:bgPr>
        <a:solidFill>
          <a:schemeClr val="lt2"/>
        </a:solidFill>
      </p:bgPr>
    </p:bg>
    <p:spTree>
      <p:nvGrpSpPr>
        <p:cNvPr id="93" name="Shape 93"/>
        <p:cNvGrpSpPr/>
        <p:nvPr/>
      </p:nvGrpSpPr>
      <p:grpSpPr>
        <a:xfrm>
          <a:off x="0" y="0"/>
          <a:ext cx="0" cy="0"/>
          <a:chOff x="0" y="0"/>
          <a:chExt cx="0" cy="0"/>
        </a:xfrm>
      </p:grpSpPr>
      <p:pic>
        <p:nvPicPr>
          <p:cNvPr id="94" name="Google Shape;94;p11"/>
          <p:cNvPicPr preferRelativeResize="0"/>
          <p:nvPr/>
        </p:nvPicPr>
        <p:blipFill rotWithShape="1">
          <a:blip r:embed="rId2">
            <a:alphaModFix/>
          </a:blip>
          <a:srcRect b="11819" l="0" r="0" t="11827"/>
          <a:stretch/>
        </p:blipFill>
        <p:spPr>
          <a:xfrm>
            <a:off x="0" y="487825"/>
            <a:ext cx="9144003" cy="4655676"/>
          </a:xfrm>
          <a:prstGeom prst="rect">
            <a:avLst/>
          </a:prstGeom>
          <a:noFill/>
          <a:ln>
            <a:noFill/>
          </a:ln>
        </p:spPr>
      </p:pic>
      <p:sp>
        <p:nvSpPr>
          <p:cNvPr id="95" name="Google Shape;95;p1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1"/>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97" name="Google Shape;97;p11"/>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98" name="Google Shape;98;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9" name="Google Shape;99;p11">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01" name="Google Shape;101;p11"/>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2">
  <p:cSld name="TITLE_1_2_1_1_1_1_1_2">
    <p:bg>
      <p:bgPr>
        <a:solidFill>
          <a:schemeClr val="lt2"/>
        </a:solidFill>
      </p:bgPr>
    </p:bg>
    <p:spTree>
      <p:nvGrpSpPr>
        <p:cNvPr id="102" name="Shape 102"/>
        <p:cNvGrpSpPr/>
        <p:nvPr/>
      </p:nvGrpSpPr>
      <p:grpSpPr>
        <a:xfrm>
          <a:off x="0" y="0"/>
          <a:ext cx="0" cy="0"/>
          <a:chOff x="0" y="0"/>
          <a:chExt cx="0" cy="0"/>
        </a:xfrm>
      </p:grpSpPr>
      <p:pic>
        <p:nvPicPr>
          <p:cNvPr id="103" name="Google Shape;103;p12"/>
          <p:cNvPicPr preferRelativeResize="0"/>
          <p:nvPr/>
        </p:nvPicPr>
        <p:blipFill rotWithShape="1">
          <a:blip r:embed="rId2">
            <a:alphaModFix/>
          </a:blip>
          <a:srcRect b="11814" l="0" r="0" t="11814"/>
          <a:stretch/>
        </p:blipFill>
        <p:spPr>
          <a:xfrm>
            <a:off x="0" y="487825"/>
            <a:ext cx="9144003" cy="4654541"/>
          </a:xfrm>
          <a:prstGeom prst="rect">
            <a:avLst/>
          </a:prstGeom>
          <a:noFill/>
          <a:ln>
            <a:noFill/>
          </a:ln>
        </p:spPr>
      </p:pic>
      <p:sp>
        <p:nvSpPr>
          <p:cNvPr id="104" name="Google Shape;104;p1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06" name="Google Shape;106;p12"/>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07" name="Google Shape;10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08" name="Google Shape;108;p12">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2"/>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10" name="Google Shape;110;p12"/>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2 1">
  <p:cSld name="TITLE_1_2_1_1_1_1_1_2_1">
    <p:bg>
      <p:bgPr>
        <a:solidFill>
          <a:schemeClr val="lt2"/>
        </a:solidFill>
      </p:bgPr>
    </p:bg>
    <p:spTree>
      <p:nvGrpSpPr>
        <p:cNvPr id="111" name="Shape 111"/>
        <p:cNvGrpSpPr/>
        <p:nvPr/>
      </p:nvGrpSpPr>
      <p:grpSpPr>
        <a:xfrm>
          <a:off x="0" y="0"/>
          <a:ext cx="0" cy="0"/>
          <a:chOff x="0" y="0"/>
          <a:chExt cx="0" cy="0"/>
        </a:xfrm>
      </p:grpSpPr>
      <p:pic>
        <p:nvPicPr>
          <p:cNvPr id="112" name="Google Shape;112;p13"/>
          <p:cNvPicPr preferRelativeResize="0"/>
          <p:nvPr/>
        </p:nvPicPr>
        <p:blipFill rotWithShape="1">
          <a:blip r:embed="rId2">
            <a:alphaModFix/>
          </a:blip>
          <a:srcRect b="0" l="961" r="951" t="0"/>
          <a:stretch/>
        </p:blipFill>
        <p:spPr>
          <a:xfrm>
            <a:off x="0" y="487825"/>
            <a:ext cx="9144003" cy="4653404"/>
          </a:xfrm>
          <a:prstGeom prst="rect">
            <a:avLst/>
          </a:prstGeom>
          <a:noFill/>
          <a:ln>
            <a:noFill/>
          </a:ln>
        </p:spPr>
      </p:pic>
      <p:sp>
        <p:nvSpPr>
          <p:cNvPr id="113" name="Google Shape;113;p1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15" name="Google Shape;115;p13"/>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16" name="Google Shape;116;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17" name="Google Shape;117;p13">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3"/>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19" name="Google Shape;119;p13"/>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2 1 1">
  <p:cSld name="TITLE_1_2_1_1_1_1_1_2_1_1">
    <p:bg>
      <p:bgPr>
        <a:solidFill>
          <a:schemeClr val="lt2"/>
        </a:solidFill>
      </p:bgPr>
    </p:bg>
    <p:spTree>
      <p:nvGrpSpPr>
        <p:cNvPr id="120" name="Shape 120"/>
        <p:cNvGrpSpPr/>
        <p:nvPr/>
      </p:nvGrpSpPr>
      <p:grpSpPr>
        <a:xfrm>
          <a:off x="0" y="0"/>
          <a:ext cx="0" cy="0"/>
          <a:chOff x="0" y="0"/>
          <a:chExt cx="0" cy="0"/>
        </a:xfrm>
      </p:grpSpPr>
      <p:pic>
        <p:nvPicPr>
          <p:cNvPr id="121" name="Google Shape;121;p14"/>
          <p:cNvPicPr preferRelativeResize="0"/>
          <p:nvPr/>
        </p:nvPicPr>
        <p:blipFill rotWithShape="1">
          <a:blip r:embed="rId2">
            <a:alphaModFix/>
          </a:blip>
          <a:srcRect b="18177" l="0" r="0" t="18177"/>
          <a:stretch/>
        </p:blipFill>
        <p:spPr>
          <a:xfrm>
            <a:off x="0" y="487825"/>
            <a:ext cx="9144001" cy="4653405"/>
          </a:xfrm>
          <a:prstGeom prst="rect">
            <a:avLst/>
          </a:prstGeom>
          <a:noFill/>
          <a:ln>
            <a:noFill/>
          </a:ln>
        </p:spPr>
      </p:pic>
      <p:sp>
        <p:nvSpPr>
          <p:cNvPr id="122" name="Google Shape;122;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4"/>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24" name="Google Shape;124;p14"/>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25" name="Google Shape;12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26" name="Google Shape;126;p14">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28" name="Google Shape;128;p14"/>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2 1 1 1">
  <p:cSld name="TITLE_1_2_1_1_1_1_1_2_1_1_1">
    <p:bg>
      <p:bgPr>
        <a:solidFill>
          <a:schemeClr val="lt2"/>
        </a:solidFill>
      </p:bgPr>
    </p:bg>
    <p:spTree>
      <p:nvGrpSpPr>
        <p:cNvPr id="129" name="Shape 129"/>
        <p:cNvGrpSpPr/>
        <p:nvPr/>
      </p:nvGrpSpPr>
      <p:grpSpPr>
        <a:xfrm>
          <a:off x="0" y="0"/>
          <a:ext cx="0" cy="0"/>
          <a:chOff x="0" y="0"/>
          <a:chExt cx="0" cy="0"/>
        </a:xfrm>
      </p:grpSpPr>
      <p:pic>
        <p:nvPicPr>
          <p:cNvPr id="130" name="Google Shape;130;p15"/>
          <p:cNvPicPr preferRelativeResize="0"/>
          <p:nvPr/>
        </p:nvPicPr>
        <p:blipFill rotWithShape="1">
          <a:blip r:embed="rId2">
            <a:alphaModFix/>
          </a:blip>
          <a:srcRect b="16074" l="0" r="0" t="16074"/>
          <a:stretch/>
        </p:blipFill>
        <p:spPr>
          <a:xfrm>
            <a:off x="0" y="487825"/>
            <a:ext cx="9144003" cy="4653404"/>
          </a:xfrm>
          <a:prstGeom prst="rect">
            <a:avLst/>
          </a:prstGeom>
          <a:noFill/>
          <a:ln>
            <a:noFill/>
          </a:ln>
        </p:spPr>
      </p:pic>
      <p:sp>
        <p:nvSpPr>
          <p:cNvPr id="131" name="Google Shape;131;p1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33" name="Google Shape;133;p15"/>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34" name="Google Shape;134;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35" name="Google Shape;135;p15">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37" name="Google Shape;137;p15"/>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1">
  <p:cSld name="TITLE_1_2_1_1_1_1_1_1">
    <p:bg>
      <p:bgPr>
        <a:solidFill>
          <a:schemeClr val="lt2"/>
        </a:solidFill>
      </p:bgPr>
    </p:bg>
    <p:spTree>
      <p:nvGrpSpPr>
        <p:cNvPr id="138" name="Shape 138"/>
        <p:cNvGrpSpPr/>
        <p:nvPr/>
      </p:nvGrpSpPr>
      <p:grpSpPr>
        <a:xfrm>
          <a:off x="0" y="0"/>
          <a:ext cx="0" cy="0"/>
          <a:chOff x="0" y="0"/>
          <a:chExt cx="0" cy="0"/>
        </a:xfrm>
      </p:grpSpPr>
      <p:pic>
        <p:nvPicPr>
          <p:cNvPr id="139" name="Google Shape;139;p16"/>
          <p:cNvPicPr preferRelativeResize="0"/>
          <p:nvPr/>
        </p:nvPicPr>
        <p:blipFill rotWithShape="1">
          <a:blip r:embed="rId2">
            <a:alphaModFix/>
          </a:blip>
          <a:srcRect b="16055" l="0" r="0" t="16055"/>
          <a:stretch/>
        </p:blipFill>
        <p:spPr>
          <a:xfrm>
            <a:off x="0" y="487825"/>
            <a:ext cx="9144003" cy="4655677"/>
          </a:xfrm>
          <a:prstGeom prst="rect">
            <a:avLst/>
          </a:prstGeom>
          <a:noFill/>
          <a:ln>
            <a:noFill/>
          </a:ln>
        </p:spPr>
      </p:pic>
      <p:sp>
        <p:nvSpPr>
          <p:cNvPr id="140" name="Google Shape;140;p1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42" name="Google Shape;142;p16"/>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43" name="Google Shape;143;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44" name="Google Shape;144;p16">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46" name="Google Shape;146;p16"/>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1 1">
  <p:cSld name="TITLE_1_2_1_1_1_1_1_1_1">
    <p:bg>
      <p:bgPr>
        <a:solidFill>
          <a:schemeClr val="lt2"/>
        </a:solidFill>
      </p:bgPr>
    </p:bg>
    <p:spTree>
      <p:nvGrpSpPr>
        <p:cNvPr id="147" name="Shape 147"/>
        <p:cNvGrpSpPr/>
        <p:nvPr/>
      </p:nvGrpSpPr>
      <p:grpSpPr>
        <a:xfrm>
          <a:off x="0" y="0"/>
          <a:ext cx="0" cy="0"/>
          <a:chOff x="0" y="0"/>
          <a:chExt cx="0" cy="0"/>
        </a:xfrm>
      </p:grpSpPr>
      <p:pic>
        <p:nvPicPr>
          <p:cNvPr id="148" name="Google Shape;148;p17"/>
          <p:cNvPicPr preferRelativeResize="0"/>
          <p:nvPr/>
        </p:nvPicPr>
        <p:blipFill rotWithShape="1">
          <a:blip r:embed="rId2">
            <a:alphaModFix/>
          </a:blip>
          <a:srcRect b="16055" l="0" r="0" t="16055"/>
          <a:stretch/>
        </p:blipFill>
        <p:spPr>
          <a:xfrm>
            <a:off x="0" y="487825"/>
            <a:ext cx="9144003" cy="4655677"/>
          </a:xfrm>
          <a:prstGeom prst="rect">
            <a:avLst/>
          </a:prstGeom>
          <a:noFill/>
          <a:ln>
            <a:noFill/>
          </a:ln>
        </p:spPr>
      </p:pic>
      <p:sp>
        <p:nvSpPr>
          <p:cNvPr id="149" name="Google Shape;149;p1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51" name="Google Shape;151;p17"/>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52" name="Google Shape;152;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53" name="Google Shape;153;p17">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55" name="Google Shape;155;p17"/>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1 1 1 1">
  <p:cSld name="TITLE_1_2_1_1_1_1_1_1_1_1">
    <p:bg>
      <p:bgPr>
        <a:solidFill>
          <a:schemeClr val="lt2"/>
        </a:solidFill>
      </p:bgPr>
    </p:bg>
    <p:spTree>
      <p:nvGrpSpPr>
        <p:cNvPr id="156" name="Shape 156"/>
        <p:cNvGrpSpPr/>
        <p:nvPr/>
      </p:nvGrpSpPr>
      <p:grpSpPr>
        <a:xfrm>
          <a:off x="0" y="0"/>
          <a:ext cx="0" cy="0"/>
          <a:chOff x="0" y="0"/>
          <a:chExt cx="0" cy="0"/>
        </a:xfrm>
      </p:grpSpPr>
      <p:pic>
        <p:nvPicPr>
          <p:cNvPr id="157" name="Google Shape;157;p18"/>
          <p:cNvPicPr preferRelativeResize="0"/>
          <p:nvPr/>
        </p:nvPicPr>
        <p:blipFill rotWithShape="1">
          <a:blip r:embed="rId2">
            <a:alphaModFix/>
          </a:blip>
          <a:srcRect b="16055" l="0" r="0" t="16055"/>
          <a:stretch/>
        </p:blipFill>
        <p:spPr>
          <a:xfrm>
            <a:off x="0" y="487825"/>
            <a:ext cx="9144003" cy="4655677"/>
          </a:xfrm>
          <a:prstGeom prst="rect">
            <a:avLst/>
          </a:prstGeom>
          <a:noFill/>
          <a:ln>
            <a:noFill/>
          </a:ln>
        </p:spPr>
      </p:pic>
      <p:sp>
        <p:nvSpPr>
          <p:cNvPr id="158" name="Google Shape;158;p1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60" name="Google Shape;160;p18"/>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61" name="Google Shape;161;p1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62" name="Google Shape;162;p18">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64" name="Google Shape;164;p18"/>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1">
  <p:cSld name="TITLE_1_1">
    <p:bg>
      <p:bgPr>
        <a:solidFill>
          <a:schemeClr val="lt2"/>
        </a:solidFill>
      </p:bgPr>
    </p:bg>
    <p:spTree>
      <p:nvGrpSpPr>
        <p:cNvPr id="165" name="Shape 165"/>
        <p:cNvGrpSpPr/>
        <p:nvPr/>
      </p:nvGrpSpPr>
      <p:grpSpPr>
        <a:xfrm>
          <a:off x="0" y="0"/>
          <a:ext cx="0" cy="0"/>
          <a:chOff x="0" y="0"/>
          <a:chExt cx="0" cy="0"/>
        </a:xfrm>
      </p:grpSpPr>
      <p:pic>
        <p:nvPicPr>
          <p:cNvPr id="166" name="Google Shape;166;p19"/>
          <p:cNvPicPr preferRelativeResize="0"/>
          <p:nvPr/>
        </p:nvPicPr>
        <p:blipFill rotWithShape="1">
          <a:blip r:embed="rId2">
            <a:alphaModFix/>
          </a:blip>
          <a:srcRect b="0" l="903" r="893" t="0"/>
          <a:stretch/>
        </p:blipFill>
        <p:spPr>
          <a:xfrm>
            <a:off x="0" y="487825"/>
            <a:ext cx="9144003" cy="4655677"/>
          </a:xfrm>
          <a:prstGeom prst="rect">
            <a:avLst/>
          </a:prstGeom>
          <a:noFill/>
          <a:ln>
            <a:noFill/>
          </a:ln>
        </p:spPr>
      </p:pic>
      <p:sp>
        <p:nvSpPr>
          <p:cNvPr id="167" name="Google Shape;167;p1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69" name="Google Shape;169;p19"/>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70" name="Google Shape;170;p1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71" name="Google Shape;171;p19">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9"/>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73" name="Google Shape;173;p19"/>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1 2">
  <p:cSld name="TITLE_1_1_2">
    <p:bg>
      <p:bgPr>
        <a:solidFill>
          <a:schemeClr val="lt2"/>
        </a:solidFill>
      </p:bgPr>
    </p:bg>
    <p:spTree>
      <p:nvGrpSpPr>
        <p:cNvPr id="174"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b="0" l="903" r="893" t="0"/>
          <a:stretch/>
        </p:blipFill>
        <p:spPr>
          <a:xfrm>
            <a:off x="0" y="487825"/>
            <a:ext cx="9144003" cy="4655677"/>
          </a:xfrm>
          <a:prstGeom prst="rect">
            <a:avLst/>
          </a:prstGeom>
          <a:noFill/>
          <a:ln>
            <a:noFill/>
          </a:ln>
        </p:spPr>
      </p:pic>
      <p:sp>
        <p:nvSpPr>
          <p:cNvPr id="176" name="Google Shape;176;p20"/>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20"/>
          <p:cNvGrpSpPr/>
          <p:nvPr/>
        </p:nvGrpSpPr>
        <p:grpSpPr>
          <a:xfrm>
            <a:off x="830392" y="1191256"/>
            <a:ext cx="745763" cy="45826"/>
            <a:chOff x="4580561" y="2589004"/>
            <a:chExt cx="1064464" cy="25200"/>
          </a:xfrm>
        </p:grpSpPr>
        <p:sp>
          <p:nvSpPr>
            <p:cNvPr id="178" name="Google Shape;178;p2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20"/>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81" name="Google Shape;181;p20"/>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82" name="Google Shape;182;p2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83" name="Google Shape;183;p20">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0"/>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a:t>
            </a:r>
            <a:r>
              <a:rPr lang="en-GB" sz="600">
                <a:latin typeface="Raleway"/>
                <a:ea typeface="Raleway"/>
                <a:cs typeface="Raleway"/>
                <a:sym typeface="Raleway"/>
              </a:rPr>
              <a:t>th March 2021</a:t>
            </a:r>
            <a:endParaRPr b="1" sz="600">
              <a:latin typeface="Raleway"/>
              <a:ea typeface="Raleway"/>
              <a:cs typeface="Raleway"/>
              <a:sym typeface="Raleway"/>
            </a:endParaRPr>
          </a:p>
        </p:txBody>
      </p:sp>
      <p:pic>
        <p:nvPicPr>
          <p:cNvPr id="185" name="Google Shape;185;p20"/>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p:cSld name="TITLE_1">
    <p:bg>
      <p:bgPr>
        <a:solidFill>
          <a:schemeClr val="lt2"/>
        </a:solidFill>
      </p:bgPr>
    </p:bg>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b="0" l="903" r="893" t="0"/>
          <a:stretch/>
        </p:blipFill>
        <p:spPr>
          <a:xfrm>
            <a:off x="0" y="487825"/>
            <a:ext cx="9144003" cy="4655677"/>
          </a:xfrm>
          <a:prstGeom prst="rect">
            <a:avLst/>
          </a:prstGeom>
          <a:noFill/>
          <a:ln>
            <a:noFill/>
          </a:ln>
        </p:spPr>
      </p:pic>
      <p:sp>
        <p:nvSpPr>
          <p:cNvPr id="20" name="Google Shape;20;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22" name="Google Shape;22;p3"/>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23" name="Google Shape;23;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 name="Google Shape;24;p3">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26" name="Google Shape;26;p3"/>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7" name="Google Shape;27;p3"/>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1 2 2">
  <p:cSld name="TITLE_1_1_2_2">
    <p:bg>
      <p:bgPr>
        <a:solidFill>
          <a:schemeClr val="lt2"/>
        </a:solidFill>
      </p:bgPr>
    </p:bg>
    <p:spTree>
      <p:nvGrpSpPr>
        <p:cNvPr id="186" name="Shape 186"/>
        <p:cNvGrpSpPr/>
        <p:nvPr/>
      </p:nvGrpSpPr>
      <p:grpSpPr>
        <a:xfrm>
          <a:off x="0" y="0"/>
          <a:ext cx="0" cy="0"/>
          <a:chOff x="0" y="0"/>
          <a:chExt cx="0" cy="0"/>
        </a:xfrm>
      </p:grpSpPr>
      <p:pic>
        <p:nvPicPr>
          <p:cNvPr id="187" name="Google Shape;187;p21"/>
          <p:cNvPicPr preferRelativeResize="0"/>
          <p:nvPr/>
        </p:nvPicPr>
        <p:blipFill rotWithShape="1">
          <a:blip r:embed="rId2">
            <a:alphaModFix/>
          </a:blip>
          <a:srcRect b="0" l="884" r="884" t="0"/>
          <a:stretch/>
        </p:blipFill>
        <p:spPr>
          <a:xfrm>
            <a:off x="0" y="487825"/>
            <a:ext cx="9144003" cy="4654349"/>
          </a:xfrm>
          <a:prstGeom prst="rect">
            <a:avLst/>
          </a:prstGeom>
          <a:noFill/>
          <a:ln>
            <a:noFill/>
          </a:ln>
        </p:spPr>
      </p:pic>
      <p:sp>
        <p:nvSpPr>
          <p:cNvPr id="188" name="Google Shape;188;p21"/>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1"/>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190" name="Google Shape;190;p21"/>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191" name="Google Shape;191;p2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192" name="Google Shape;192;p21">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1"/>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194" name="Google Shape;194;p21"/>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1 2 1">
  <p:cSld name="TITLE_1_1_2_1">
    <p:bg>
      <p:bgPr>
        <a:solidFill>
          <a:schemeClr val="lt2"/>
        </a:solidFill>
      </p:bgPr>
    </p:bg>
    <p:spTree>
      <p:nvGrpSpPr>
        <p:cNvPr id="195" name="Shape 195"/>
        <p:cNvGrpSpPr/>
        <p:nvPr/>
      </p:nvGrpSpPr>
      <p:grpSpPr>
        <a:xfrm>
          <a:off x="0" y="0"/>
          <a:ext cx="0" cy="0"/>
          <a:chOff x="0" y="0"/>
          <a:chExt cx="0" cy="0"/>
        </a:xfrm>
      </p:grpSpPr>
      <p:pic>
        <p:nvPicPr>
          <p:cNvPr id="196" name="Google Shape;196;p22"/>
          <p:cNvPicPr preferRelativeResize="0"/>
          <p:nvPr/>
        </p:nvPicPr>
        <p:blipFill rotWithShape="1">
          <a:blip r:embed="rId2">
            <a:alphaModFix/>
          </a:blip>
          <a:srcRect b="33007" l="0" r="0" t="33007"/>
          <a:stretch/>
        </p:blipFill>
        <p:spPr>
          <a:xfrm>
            <a:off x="0" y="487825"/>
            <a:ext cx="9144002" cy="4655678"/>
          </a:xfrm>
          <a:prstGeom prst="rect">
            <a:avLst/>
          </a:prstGeom>
          <a:noFill/>
          <a:ln>
            <a:noFill/>
          </a:ln>
        </p:spPr>
      </p:pic>
      <p:sp>
        <p:nvSpPr>
          <p:cNvPr id="197" name="Google Shape;197;p2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22"/>
          <p:cNvGrpSpPr/>
          <p:nvPr/>
        </p:nvGrpSpPr>
        <p:grpSpPr>
          <a:xfrm>
            <a:off x="830392" y="1191256"/>
            <a:ext cx="745763" cy="45826"/>
            <a:chOff x="4580561" y="2589004"/>
            <a:chExt cx="1064464" cy="25200"/>
          </a:xfrm>
        </p:grpSpPr>
        <p:sp>
          <p:nvSpPr>
            <p:cNvPr id="199" name="Google Shape;199;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1" name="Google Shape;201;p2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202" name="Google Shape;202;p22"/>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203" name="Google Shape;203;p2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04" name="Google Shape;204;p22">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2"/>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06" name="Google Shape;206;p22"/>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1 1">
  <p:cSld name="TITLE_1_1_1">
    <p:bg>
      <p:bgPr>
        <a:solidFill>
          <a:schemeClr val="lt2"/>
        </a:solidFill>
      </p:bgPr>
    </p:bg>
    <p:spTree>
      <p:nvGrpSpPr>
        <p:cNvPr id="207" name="Shape 207"/>
        <p:cNvGrpSpPr/>
        <p:nvPr/>
      </p:nvGrpSpPr>
      <p:grpSpPr>
        <a:xfrm>
          <a:off x="0" y="0"/>
          <a:ext cx="0" cy="0"/>
          <a:chOff x="0" y="0"/>
          <a:chExt cx="0" cy="0"/>
        </a:xfrm>
      </p:grpSpPr>
      <p:pic>
        <p:nvPicPr>
          <p:cNvPr id="208" name="Google Shape;208;p23"/>
          <p:cNvPicPr preferRelativeResize="0"/>
          <p:nvPr/>
        </p:nvPicPr>
        <p:blipFill rotWithShape="1">
          <a:blip r:embed="rId2">
            <a:alphaModFix/>
          </a:blip>
          <a:srcRect b="0" l="238" r="238" t="0"/>
          <a:stretch/>
        </p:blipFill>
        <p:spPr>
          <a:xfrm>
            <a:off x="0" y="487825"/>
            <a:ext cx="9144003" cy="4656530"/>
          </a:xfrm>
          <a:prstGeom prst="rect">
            <a:avLst/>
          </a:prstGeom>
          <a:noFill/>
          <a:ln>
            <a:noFill/>
          </a:ln>
        </p:spPr>
      </p:pic>
      <p:sp>
        <p:nvSpPr>
          <p:cNvPr id="209" name="Google Shape;209;p2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23"/>
          <p:cNvGrpSpPr/>
          <p:nvPr/>
        </p:nvGrpSpPr>
        <p:grpSpPr>
          <a:xfrm>
            <a:off x="830392" y="1191256"/>
            <a:ext cx="745763" cy="45826"/>
            <a:chOff x="4580561" y="2589004"/>
            <a:chExt cx="1064464" cy="25200"/>
          </a:xfrm>
        </p:grpSpPr>
        <p:sp>
          <p:nvSpPr>
            <p:cNvPr id="211" name="Google Shape;211;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2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214" name="Google Shape;214;p23"/>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215" name="Google Shape;215;p2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6" name="Google Shape;216;p23">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3"/>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218" name="Google Shape;218;p23"/>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19" name="Google Shape;219;p23"/>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20" name="Shape 220"/>
        <p:cNvGrpSpPr/>
        <p:nvPr/>
      </p:nvGrpSpPr>
      <p:grpSpPr>
        <a:xfrm>
          <a:off x="0" y="0"/>
          <a:ext cx="0" cy="0"/>
          <a:chOff x="0" y="0"/>
          <a:chExt cx="0" cy="0"/>
        </a:xfrm>
      </p:grpSpPr>
      <p:grpSp>
        <p:nvGrpSpPr>
          <p:cNvPr id="221" name="Google Shape;221;p24"/>
          <p:cNvGrpSpPr/>
          <p:nvPr/>
        </p:nvGrpSpPr>
        <p:grpSpPr>
          <a:xfrm>
            <a:off x="830392" y="1191256"/>
            <a:ext cx="745763" cy="45826"/>
            <a:chOff x="4580561" y="2589004"/>
            <a:chExt cx="1064464" cy="25200"/>
          </a:xfrm>
        </p:grpSpPr>
        <p:sp>
          <p:nvSpPr>
            <p:cNvPr id="222" name="Google Shape;222;p2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2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5" name="Google Shape;225;p2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226" name="Google Shape;226;p24">
            <a:hlinkClick action="ppaction://hlinksldjump" r:id="rId2"/>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Modestos Stavrakis</a:t>
            </a:r>
            <a:endParaRPr b="1" sz="600">
              <a:solidFill>
                <a:srgbClr val="FFFFFF"/>
              </a:solidFill>
              <a:latin typeface="Raleway"/>
              <a:ea typeface="Raleway"/>
              <a:cs typeface="Raleway"/>
              <a:sym typeface="Raleway"/>
            </a:endParaRPr>
          </a:p>
        </p:txBody>
      </p:sp>
      <p:sp>
        <p:nvSpPr>
          <p:cNvPr id="228" name="Google Shape;228;p24"/>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29" name="Google Shape;229;p24"/>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0" name="Shape 230"/>
        <p:cNvGrpSpPr/>
        <p:nvPr/>
      </p:nvGrpSpPr>
      <p:grpSpPr>
        <a:xfrm>
          <a:off x="0" y="0"/>
          <a:ext cx="0" cy="0"/>
          <a:chOff x="0" y="0"/>
          <a:chExt cx="0" cy="0"/>
        </a:xfrm>
      </p:grpSpPr>
      <p:sp>
        <p:nvSpPr>
          <p:cNvPr id="231" name="Google Shape;231;p2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2" name="Google Shape;232;p25"/>
          <p:cNvGrpSpPr/>
          <p:nvPr/>
        </p:nvGrpSpPr>
        <p:grpSpPr>
          <a:xfrm>
            <a:off x="830392" y="1191256"/>
            <a:ext cx="745763" cy="45826"/>
            <a:chOff x="4580561" y="2589004"/>
            <a:chExt cx="1064464" cy="25200"/>
          </a:xfrm>
        </p:grpSpPr>
        <p:sp>
          <p:nvSpPr>
            <p:cNvPr id="233" name="Google Shape;233;p2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2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2pPr>
            <a:lvl3pPr lvl="2">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3pPr>
            <a:lvl4pPr lvl="3">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4pPr>
            <a:lvl5pPr lvl="4">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5pPr>
            <a:lvl6pPr lvl="5">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6pPr>
            <a:lvl7pPr lvl="6">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7pPr>
            <a:lvl8pPr lvl="7">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8pPr>
            <a:lvl9pPr lvl="8">
              <a:spcBef>
                <a:spcPts val="0"/>
              </a:spcBef>
              <a:spcAft>
                <a:spcPts val="0"/>
              </a:spcAft>
              <a:buClr>
                <a:schemeClr val="dk2"/>
              </a:buClr>
              <a:buSzPts val="2600"/>
              <a:buFont typeface="Open Sans"/>
              <a:buNone/>
              <a:defRPr sz="2600">
                <a:solidFill>
                  <a:schemeClr val="dk2"/>
                </a:solidFill>
                <a:latin typeface="Open Sans"/>
                <a:ea typeface="Open Sans"/>
                <a:cs typeface="Open Sans"/>
                <a:sym typeface="Open Sans"/>
              </a:defRPr>
            </a:lvl9pPr>
          </a:lstStyle>
          <a:p/>
        </p:txBody>
      </p:sp>
      <p:sp>
        <p:nvSpPr>
          <p:cNvPr id="236" name="Google Shape;236;p2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37" name="Google Shape;237;p2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238" name="Google Shape;238;p25">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5"/>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240" name="Google Shape;240;p25"/>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41" name="Google Shape;241;p25"/>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242" name="Shape 242"/>
        <p:cNvGrpSpPr/>
        <p:nvPr/>
      </p:nvGrpSpPr>
      <p:grpSpPr>
        <a:xfrm>
          <a:off x="0" y="0"/>
          <a:ext cx="0" cy="0"/>
          <a:chOff x="0" y="0"/>
          <a:chExt cx="0" cy="0"/>
        </a:xfrm>
      </p:grpSpPr>
      <p:sp>
        <p:nvSpPr>
          <p:cNvPr id="243" name="Google Shape;243;p2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45" name="Google Shape;245;p26">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247" name="Google Shape;247;p2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248" name="Google Shape;248;p26"/>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49" name="Google Shape;249;p26"/>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250"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b="0" l="893" r="893" t="0"/>
          <a:stretch/>
        </p:blipFill>
        <p:spPr>
          <a:xfrm>
            <a:off x="0" y="487825"/>
            <a:ext cx="9143997" cy="4654986"/>
          </a:xfrm>
          <a:prstGeom prst="rect">
            <a:avLst/>
          </a:prstGeom>
          <a:noFill/>
          <a:ln>
            <a:noFill/>
          </a:ln>
        </p:spPr>
      </p:pic>
      <p:sp>
        <p:nvSpPr>
          <p:cNvPr id="252" name="Google Shape;252;p2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54" name="Google Shape;254;p2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55" name="Google Shape;255;p27"/>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56" name="Google Shape;256;p27"/>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p:cSld name="TITLE_AND_BODY_1_1_2">
    <p:spTree>
      <p:nvGrpSpPr>
        <p:cNvPr id="257"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b="0" l="893" r="893" t="0"/>
          <a:stretch/>
        </p:blipFill>
        <p:spPr>
          <a:xfrm>
            <a:off x="0" y="487825"/>
            <a:ext cx="9143997" cy="4654986"/>
          </a:xfrm>
          <a:prstGeom prst="rect">
            <a:avLst/>
          </a:prstGeom>
          <a:noFill/>
          <a:ln>
            <a:noFill/>
          </a:ln>
        </p:spPr>
      </p:pic>
      <p:sp>
        <p:nvSpPr>
          <p:cNvPr id="259" name="Google Shape;259;p2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p28"/>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62" name="Google Shape;262;p28"/>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63" name="Google Shape;263;p28"/>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1">
  <p:cSld name="TITLE_AND_BODY_1_1_2_1">
    <p:spTree>
      <p:nvGrpSpPr>
        <p:cNvPr id="264" name="Shape 264"/>
        <p:cNvGrpSpPr/>
        <p:nvPr/>
      </p:nvGrpSpPr>
      <p:grpSpPr>
        <a:xfrm>
          <a:off x="0" y="0"/>
          <a:ext cx="0" cy="0"/>
          <a:chOff x="0" y="0"/>
          <a:chExt cx="0" cy="0"/>
        </a:xfrm>
      </p:grpSpPr>
      <p:pic>
        <p:nvPicPr>
          <p:cNvPr id="265" name="Google Shape;265;p29"/>
          <p:cNvPicPr preferRelativeResize="0"/>
          <p:nvPr/>
        </p:nvPicPr>
        <p:blipFill rotWithShape="1">
          <a:blip r:embed="rId2">
            <a:alphaModFix/>
          </a:blip>
          <a:srcRect b="17721" l="0" r="0" t="17721"/>
          <a:stretch/>
        </p:blipFill>
        <p:spPr>
          <a:xfrm>
            <a:off x="0" y="487825"/>
            <a:ext cx="9143997" cy="4654986"/>
          </a:xfrm>
          <a:prstGeom prst="rect">
            <a:avLst/>
          </a:prstGeom>
          <a:noFill/>
          <a:ln>
            <a:noFill/>
          </a:ln>
        </p:spPr>
      </p:pic>
      <p:sp>
        <p:nvSpPr>
          <p:cNvPr id="266" name="Google Shape;266;p2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68" name="Google Shape;268;p29"/>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69" name="Google Shape;269;p29"/>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70" name="Google Shape;270;p29"/>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1 1">
  <p:cSld name="TITLE_AND_BODY_1_1_2_1_1">
    <p:spTree>
      <p:nvGrpSpPr>
        <p:cNvPr id="271" name="Shape 271"/>
        <p:cNvGrpSpPr/>
        <p:nvPr/>
      </p:nvGrpSpPr>
      <p:grpSpPr>
        <a:xfrm>
          <a:off x="0" y="0"/>
          <a:ext cx="0" cy="0"/>
          <a:chOff x="0" y="0"/>
          <a:chExt cx="0" cy="0"/>
        </a:xfrm>
      </p:grpSpPr>
      <p:pic>
        <p:nvPicPr>
          <p:cNvPr id="272" name="Google Shape;272;p30"/>
          <p:cNvPicPr preferRelativeResize="0"/>
          <p:nvPr/>
        </p:nvPicPr>
        <p:blipFill rotWithShape="1">
          <a:blip r:embed="rId2">
            <a:alphaModFix/>
          </a:blip>
          <a:srcRect b="0" l="893" r="893" t="0"/>
          <a:stretch/>
        </p:blipFill>
        <p:spPr>
          <a:xfrm>
            <a:off x="0" y="487825"/>
            <a:ext cx="9143997" cy="4654986"/>
          </a:xfrm>
          <a:prstGeom prst="rect">
            <a:avLst/>
          </a:prstGeom>
          <a:noFill/>
          <a:ln>
            <a:noFill/>
          </a:ln>
        </p:spPr>
      </p:pic>
      <p:sp>
        <p:nvSpPr>
          <p:cNvPr id="273" name="Google Shape;273;p3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75" name="Google Shape;275;p30"/>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76" name="Google Shape;276;p30"/>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77" name="Google Shape;277;p30"/>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p:cSld name="TITLE_1_2">
    <p:bg>
      <p:bgPr>
        <a:solidFill>
          <a:schemeClr val="lt2"/>
        </a:solidFill>
      </p:bgPr>
    </p:bg>
    <p:spTree>
      <p:nvGrpSpPr>
        <p:cNvPr id="28"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b="11426" l="0" r="0" t="11418"/>
          <a:stretch/>
        </p:blipFill>
        <p:spPr>
          <a:xfrm>
            <a:off x="0" y="487825"/>
            <a:ext cx="9144005" cy="4655677"/>
          </a:xfrm>
          <a:prstGeom prst="rect">
            <a:avLst/>
          </a:prstGeom>
          <a:noFill/>
          <a:ln>
            <a:noFill/>
          </a:ln>
        </p:spPr>
      </p:pic>
      <p:sp>
        <p:nvSpPr>
          <p:cNvPr id="30" name="Google Shape;30;p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32" name="Google Shape;32;p4"/>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33" name="Google Shape;33;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p4">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36" name="Google Shape;36;p4"/>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7" name="Google Shape;37;p4"/>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1 1 1">
  <p:cSld name="TITLE_AND_BODY_1_1_2_1_1_1">
    <p:spTree>
      <p:nvGrpSpPr>
        <p:cNvPr id="278"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b="2972" l="0" r="0" t="2972"/>
          <a:stretch/>
        </p:blipFill>
        <p:spPr>
          <a:xfrm>
            <a:off x="0" y="167849"/>
            <a:ext cx="9144003" cy="4977051"/>
          </a:xfrm>
          <a:prstGeom prst="rect">
            <a:avLst/>
          </a:prstGeom>
          <a:noFill/>
          <a:ln>
            <a:noFill/>
          </a:ln>
        </p:spPr>
      </p:pic>
      <p:sp>
        <p:nvSpPr>
          <p:cNvPr id="280" name="Google Shape;280;p3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82" name="Google Shape;282;p31"/>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83" name="Google Shape;283;p31"/>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84" name="Google Shape;284;p31"/>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1 1 1 1">
  <p:cSld name="TITLE_AND_BODY_1_1_2_1_1_1_1">
    <p:spTree>
      <p:nvGrpSpPr>
        <p:cNvPr id="285" name="Shape 285"/>
        <p:cNvGrpSpPr/>
        <p:nvPr/>
      </p:nvGrpSpPr>
      <p:grpSpPr>
        <a:xfrm>
          <a:off x="0" y="0"/>
          <a:ext cx="0" cy="0"/>
          <a:chOff x="0" y="0"/>
          <a:chExt cx="0" cy="0"/>
        </a:xfrm>
      </p:grpSpPr>
      <p:pic>
        <p:nvPicPr>
          <p:cNvPr id="286" name="Google Shape;286;p32"/>
          <p:cNvPicPr preferRelativeResize="0"/>
          <p:nvPr/>
        </p:nvPicPr>
        <p:blipFill rotWithShape="1">
          <a:blip r:embed="rId2">
            <a:alphaModFix/>
          </a:blip>
          <a:srcRect b="11668" l="0" r="0" t="11668"/>
          <a:stretch/>
        </p:blipFill>
        <p:spPr>
          <a:xfrm>
            <a:off x="0" y="487825"/>
            <a:ext cx="9143997" cy="4654987"/>
          </a:xfrm>
          <a:prstGeom prst="rect">
            <a:avLst/>
          </a:prstGeom>
          <a:noFill/>
          <a:ln>
            <a:noFill/>
          </a:ln>
        </p:spPr>
      </p:pic>
      <p:sp>
        <p:nvSpPr>
          <p:cNvPr id="287" name="Google Shape;287;p3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89" name="Google Shape;289;p32"/>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90" name="Google Shape;290;p32"/>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91" name="Google Shape;291;p32"/>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1 1 1 1 1">
  <p:cSld name="TITLE_AND_BODY_1_1_2_1_1_1_1_1">
    <p:spTree>
      <p:nvGrpSpPr>
        <p:cNvPr id="292" name="Shape 292"/>
        <p:cNvGrpSpPr/>
        <p:nvPr/>
      </p:nvGrpSpPr>
      <p:grpSpPr>
        <a:xfrm>
          <a:off x="0" y="0"/>
          <a:ext cx="0" cy="0"/>
          <a:chOff x="0" y="0"/>
          <a:chExt cx="0" cy="0"/>
        </a:xfrm>
      </p:grpSpPr>
      <p:pic>
        <p:nvPicPr>
          <p:cNvPr id="293" name="Google Shape;293;p33"/>
          <p:cNvPicPr preferRelativeResize="0"/>
          <p:nvPr/>
        </p:nvPicPr>
        <p:blipFill rotWithShape="1">
          <a:blip r:embed="rId2">
            <a:alphaModFix/>
          </a:blip>
          <a:srcRect b="0" l="4085" r="4095" t="0"/>
          <a:stretch/>
        </p:blipFill>
        <p:spPr>
          <a:xfrm>
            <a:off x="0" y="487825"/>
            <a:ext cx="9143998" cy="4654986"/>
          </a:xfrm>
          <a:prstGeom prst="rect">
            <a:avLst/>
          </a:prstGeom>
          <a:noFill/>
          <a:ln>
            <a:noFill/>
          </a:ln>
        </p:spPr>
      </p:pic>
      <p:sp>
        <p:nvSpPr>
          <p:cNvPr id="294" name="Google Shape;294;p3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296" name="Google Shape;296;p33"/>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297" name="Google Shape;297;p33"/>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298" name="Google Shape;298;p33"/>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2 1 1 1 1 1 1">
  <p:cSld name="TITLE_AND_BODY_1_1_2_1_1_1_1_1_1">
    <p:spTree>
      <p:nvGrpSpPr>
        <p:cNvPr id="299" name="Shape 299"/>
        <p:cNvGrpSpPr/>
        <p:nvPr/>
      </p:nvGrpSpPr>
      <p:grpSpPr>
        <a:xfrm>
          <a:off x="0" y="0"/>
          <a:ext cx="0" cy="0"/>
          <a:chOff x="0" y="0"/>
          <a:chExt cx="0" cy="0"/>
        </a:xfrm>
      </p:grpSpPr>
      <p:pic>
        <p:nvPicPr>
          <p:cNvPr id="300" name="Google Shape;300;p34"/>
          <p:cNvPicPr preferRelativeResize="0"/>
          <p:nvPr/>
        </p:nvPicPr>
        <p:blipFill rotWithShape="1">
          <a:blip r:embed="rId2">
            <a:alphaModFix/>
          </a:blip>
          <a:srcRect b="11872" l="0" r="0" t="11872"/>
          <a:stretch/>
        </p:blipFill>
        <p:spPr>
          <a:xfrm>
            <a:off x="0" y="487825"/>
            <a:ext cx="9143997" cy="4654013"/>
          </a:xfrm>
          <a:prstGeom prst="rect">
            <a:avLst/>
          </a:prstGeom>
          <a:noFill/>
          <a:ln>
            <a:noFill/>
          </a:ln>
        </p:spPr>
      </p:pic>
      <p:sp>
        <p:nvSpPr>
          <p:cNvPr id="301" name="Google Shape;301;p3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303" name="Google Shape;303;p34"/>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304" name="Google Shape;304;p34"/>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05" name="Google Shape;305;p34"/>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1">
  <p:cSld name="TITLE_AND_BODY_1_1_1">
    <p:spTree>
      <p:nvGrpSpPr>
        <p:cNvPr id="306" name="Shape 306"/>
        <p:cNvGrpSpPr/>
        <p:nvPr/>
      </p:nvGrpSpPr>
      <p:grpSpPr>
        <a:xfrm>
          <a:off x="0" y="0"/>
          <a:ext cx="0" cy="0"/>
          <a:chOff x="0" y="0"/>
          <a:chExt cx="0" cy="0"/>
        </a:xfrm>
      </p:grpSpPr>
      <p:pic>
        <p:nvPicPr>
          <p:cNvPr id="307" name="Google Shape;307;p35"/>
          <p:cNvPicPr preferRelativeResize="0"/>
          <p:nvPr/>
        </p:nvPicPr>
        <p:blipFill rotWithShape="1">
          <a:blip r:embed="rId2">
            <a:alphaModFix/>
          </a:blip>
          <a:srcRect b="0" l="893" r="893" t="0"/>
          <a:stretch/>
        </p:blipFill>
        <p:spPr>
          <a:xfrm>
            <a:off x="0" y="487825"/>
            <a:ext cx="9143997" cy="4654986"/>
          </a:xfrm>
          <a:prstGeom prst="rect">
            <a:avLst/>
          </a:prstGeom>
          <a:noFill/>
          <a:ln>
            <a:noFill/>
          </a:ln>
        </p:spPr>
      </p:pic>
      <p:sp>
        <p:nvSpPr>
          <p:cNvPr id="308" name="Google Shape;308;p3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310" name="Google Shape;310;p35"/>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311" name="Google Shape;311;p35"/>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12" name="Google Shape;312;p35"/>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1 1">
  <p:cSld name="TITLE_AND_BODY_1_1_1_1">
    <p:spTree>
      <p:nvGrpSpPr>
        <p:cNvPr id="313" name="Shape 313"/>
        <p:cNvGrpSpPr/>
        <p:nvPr/>
      </p:nvGrpSpPr>
      <p:grpSpPr>
        <a:xfrm>
          <a:off x="0" y="0"/>
          <a:ext cx="0" cy="0"/>
          <a:chOff x="0" y="0"/>
          <a:chExt cx="0" cy="0"/>
        </a:xfrm>
      </p:grpSpPr>
      <p:pic>
        <p:nvPicPr>
          <p:cNvPr id="314" name="Google Shape;314;p36"/>
          <p:cNvPicPr preferRelativeResize="0"/>
          <p:nvPr/>
        </p:nvPicPr>
        <p:blipFill rotWithShape="1">
          <a:blip r:embed="rId2">
            <a:alphaModFix/>
          </a:blip>
          <a:srcRect b="0" l="893" r="893" t="0"/>
          <a:stretch/>
        </p:blipFill>
        <p:spPr>
          <a:xfrm>
            <a:off x="0" y="487825"/>
            <a:ext cx="9143997" cy="4654986"/>
          </a:xfrm>
          <a:prstGeom prst="rect">
            <a:avLst/>
          </a:prstGeom>
          <a:noFill/>
          <a:ln>
            <a:noFill/>
          </a:ln>
        </p:spPr>
      </p:pic>
      <p:sp>
        <p:nvSpPr>
          <p:cNvPr id="315" name="Google Shape;315;p3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
        <p:nvSpPr>
          <p:cNvPr id="317" name="Google Shape;317;p36"/>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2pPr>
            <a:lvl3pPr lvl="2"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3pPr>
            <a:lvl4pPr lvl="3"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4pPr>
            <a:lvl5pPr lvl="4"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5pPr>
            <a:lvl6pPr lvl="5"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6pPr>
            <a:lvl7pPr lvl="6"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7pPr>
            <a:lvl8pPr lvl="7"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8pPr>
            <a:lvl9pPr lvl="8" rtl="0">
              <a:spcBef>
                <a:spcPts val="0"/>
              </a:spcBef>
              <a:spcAft>
                <a:spcPts val="0"/>
              </a:spcAft>
              <a:buClr>
                <a:schemeClr val="lt1"/>
              </a:buClr>
              <a:buSzPts val="3600"/>
              <a:buFont typeface="Open Sans"/>
              <a:buNone/>
              <a:defRPr sz="3600">
                <a:solidFill>
                  <a:schemeClr val="lt1"/>
                </a:solidFill>
                <a:latin typeface="Open Sans"/>
                <a:ea typeface="Open Sans"/>
                <a:cs typeface="Open Sans"/>
                <a:sym typeface="Open Sans"/>
              </a:defRPr>
            </a:lvl9pPr>
          </a:lstStyle>
          <a:p/>
        </p:txBody>
      </p:sp>
      <p:sp>
        <p:nvSpPr>
          <p:cNvPr id="318" name="Google Shape;318;p36"/>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19" name="Google Shape;319;p36"/>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0" name="Shape 320"/>
        <p:cNvGrpSpPr/>
        <p:nvPr/>
      </p:nvGrpSpPr>
      <p:grpSpPr>
        <a:xfrm>
          <a:off x="0" y="0"/>
          <a:ext cx="0" cy="0"/>
          <a:chOff x="0" y="0"/>
          <a:chExt cx="0" cy="0"/>
        </a:xfrm>
      </p:grpSpPr>
      <p:sp>
        <p:nvSpPr>
          <p:cNvPr id="321" name="Google Shape;321;p3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2" name="Google Shape;322;p37"/>
          <p:cNvGrpSpPr/>
          <p:nvPr/>
        </p:nvGrpSpPr>
        <p:grpSpPr>
          <a:xfrm>
            <a:off x="830392" y="1191256"/>
            <a:ext cx="745763" cy="45826"/>
            <a:chOff x="4580561" y="2589004"/>
            <a:chExt cx="1064464" cy="25200"/>
          </a:xfrm>
        </p:grpSpPr>
        <p:sp>
          <p:nvSpPr>
            <p:cNvPr id="323" name="Google Shape;323;p3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37"/>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26" name="Google Shape;326;p37"/>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27" name="Google Shape;327;p37"/>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28" name="Google Shape;328;p3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29" name="Google Shape;329;p37">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7"/>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331" name="Google Shape;331;p37"/>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32" name="Google Shape;332;p37"/>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3" name="Shape 333"/>
        <p:cNvGrpSpPr/>
        <p:nvPr/>
      </p:nvGrpSpPr>
      <p:grpSpPr>
        <a:xfrm>
          <a:off x="0" y="0"/>
          <a:ext cx="0" cy="0"/>
          <a:chOff x="0" y="0"/>
          <a:chExt cx="0" cy="0"/>
        </a:xfrm>
      </p:grpSpPr>
      <p:sp>
        <p:nvSpPr>
          <p:cNvPr id="334" name="Google Shape;334;p3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 name="Google Shape;335;p38"/>
          <p:cNvGrpSpPr/>
          <p:nvPr/>
        </p:nvGrpSpPr>
        <p:grpSpPr>
          <a:xfrm>
            <a:off x="830392" y="1191256"/>
            <a:ext cx="745763" cy="45826"/>
            <a:chOff x="4580561" y="2589004"/>
            <a:chExt cx="1064464" cy="25200"/>
          </a:xfrm>
        </p:grpSpPr>
        <p:sp>
          <p:nvSpPr>
            <p:cNvPr id="336" name="Google Shape;336;p3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3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39" name="Google Shape;339;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40" name="Google Shape;340;p38">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8"/>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342" name="Google Shape;342;p38"/>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43" name="Google Shape;343;p38"/>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4" name="Shape 344"/>
        <p:cNvGrpSpPr/>
        <p:nvPr/>
      </p:nvGrpSpPr>
      <p:grpSpPr>
        <a:xfrm>
          <a:off x="0" y="0"/>
          <a:ext cx="0" cy="0"/>
          <a:chOff x="0" y="0"/>
          <a:chExt cx="0" cy="0"/>
        </a:xfrm>
      </p:grpSpPr>
      <p:sp>
        <p:nvSpPr>
          <p:cNvPr id="345" name="Google Shape;345;p3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6" name="Google Shape;346;p39"/>
          <p:cNvGrpSpPr/>
          <p:nvPr/>
        </p:nvGrpSpPr>
        <p:grpSpPr>
          <a:xfrm>
            <a:off x="830392" y="1191256"/>
            <a:ext cx="745763" cy="45826"/>
            <a:chOff x="4580561" y="2589004"/>
            <a:chExt cx="1064464" cy="25200"/>
          </a:xfrm>
        </p:grpSpPr>
        <p:sp>
          <p:nvSpPr>
            <p:cNvPr id="347" name="Google Shape;347;p3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39"/>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50" name="Google Shape;350;p39"/>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51" name="Google Shape;351;p3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52" name="Google Shape;352;p39">
            <a:hlinkClick action="ppaction://hlinksldjump" r:id="rId2"/>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9"/>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54" name="Google Shape;354;p39"/>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55" name="Shape 355"/>
        <p:cNvGrpSpPr/>
        <p:nvPr/>
      </p:nvGrpSpPr>
      <p:grpSpPr>
        <a:xfrm>
          <a:off x="0" y="0"/>
          <a:ext cx="0" cy="0"/>
          <a:chOff x="0" y="0"/>
          <a:chExt cx="0" cy="0"/>
        </a:xfrm>
      </p:grpSpPr>
      <p:grpSp>
        <p:nvGrpSpPr>
          <p:cNvPr id="356" name="Google Shape;356;p40"/>
          <p:cNvGrpSpPr/>
          <p:nvPr/>
        </p:nvGrpSpPr>
        <p:grpSpPr>
          <a:xfrm>
            <a:off x="830392" y="4169130"/>
            <a:ext cx="745763" cy="45826"/>
            <a:chOff x="4580561" y="2589004"/>
            <a:chExt cx="1064464" cy="25200"/>
          </a:xfrm>
        </p:grpSpPr>
        <p:sp>
          <p:nvSpPr>
            <p:cNvPr id="357" name="Google Shape;357;p4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40"/>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60" name="Google Shape;360;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361" name="Google Shape;361;p40"/>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Modestos Stavrakis</a:t>
            </a:r>
            <a:endParaRPr b="1" sz="600">
              <a:solidFill>
                <a:srgbClr val="FFFFFF"/>
              </a:solidFill>
              <a:latin typeface="Raleway"/>
              <a:ea typeface="Raleway"/>
              <a:cs typeface="Raleway"/>
              <a:sym typeface="Raleway"/>
            </a:endParaRPr>
          </a:p>
        </p:txBody>
      </p:sp>
      <p:sp>
        <p:nvSpPr>
          <p:cNvPr id="362" name="Google Shape;362;p40"/>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63" name="Google Shape;363;p40"/>
          <p:cNvPicPr preferRelativeResize="0"/>
          <p:nvPr/>
        </p:nvPicPr>
        <p:blipFill>
          <a:blip r:embed="rId2">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p:cSld name="TITLE_1_2_1">
    <p:bg>
      <p:bgPr>
        <a:solidFill>
          <a:schemeClr val="lt2"/>
        </a:solidFill>
      </p:bgPr>
    </p:bg>
    <p:spTree>
      <p:nvGrpSpPr>
        <p:cNvPr id="38"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b="11490" l="0" r="0" t="11497"/>
          <a:stretch/>
        </p:blipFill>
        <p:spPr>
          <a:xfrm>
            <a:off x="0" y="487825"/>
            <a:ext cx="9144005" cy="4655677"/>
          </a:xfrm>
          <a:prstGeom prst="rect">
            <a:avLst/>
          </a:prstGeom>
          <a:noFill/>
          <a:ln>
            <a:noFill/>
          </a:ln>
        </p:spPr>
      </p:pic>
      <p:sp>
        <p:nvSpPr>
          <p:cNvPr id="40" name="Google Shape;40;p5"/>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42" name="Google Shape;42;p5"/>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43" name="Google Shape;43;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4" name="Google Shape;44;p5">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46" name="Google Shape;46;p5"/>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4" name="Shape 364"/>
        <p:cNvGrpSpPr/>
        <p:nvPr/>
      </p:nvGrpSpPr>
      <p:grpSpPr>
        <a:xfrm>
          <a:off x="0" y="0"/>
          <a:ext cx="0" cy="0"/>
          <a:chOff x="0" y="0"/>
          <a:chExt cx="0" cy="0"/>
        </a:xfrm>
      </p:grpSpPr>
      <p:sp>
        <p:nvSpPr>
          <p:cNvPr id="365" name="Google Shape;365;p4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6" name="Google Shape;366;p41"/>
          <p:cNvGrpSpPr/>
          <p:nvPr/>
        </p:nvGrpSpPr>
        <p:grpSpPr>
          <a:xfrm>
            <a:off x="830392" y="1191256"/>
            <a:ext cx="745763" cy="45826"/>
            <a:chOff x="4580561" y="2589004"/>
            <a:chExt cx="1064464" cy="25200"/>
          </a:xfrm>
        </p:grpSpPr>
        <p:sp>
          <p:nvSpPr>
            <p:cNvPr id="367" name="Google Shape;367;p4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41"/>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0" name="Google Shape;370;p41"/>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371" name="Google Shape;371;p41"/>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72" name="Google Shape;372;p4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73" name="Google Shape;373;p41">
            <a:hlinkClick action="ppaction://hlinksldjump"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1"/>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375" name="Google Shape;375;p41"/>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76" name="Google Shape;376;p41"/>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7" name="Shape 377"/>
        <p:cNvGrpSpPr/>
        <p:nvPr/>
      </p:nvGrpSpPr>
      <p:grpSpPr>
        <a:xfrm>
          <a:off x="0" y="0"/>
          <a:ext cx="0" cy="0"/>
          <a:chOff x="0" y="0"/>
          <a:chExt cx="0" cy="0"/>
        </a:xfrm>
      </p:grpSpPr>
      <p:sp>
        <p:nvSpPr>
          <p:cNvPr id="378" name="Google Shape;378;p42"/>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379" name="Google Shape;379;p4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80" name="Google Shape;380;p42">
            <a:hlinkClick action="ppaction://hlinksldjump" r:id="rId2"/>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382" name="Google Shape;382;p42"/>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83" name="Google Shape;383;p42"/>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384" name="Shape 384"/>
        <p:cNvGrpSpPr/>
        <p:nvPr/>
      </p:nvGrpSpPr>
      <p:grpSpPr>
        <a:xfrm>
          <a:off x="0" y="0"/>
          <a:ext cx="0" cy="0"/>
          <a:chOff x="0" y="0"/>
          <a:chExt cx="0" cy="0"/>
        </a:xfrm>
      </p:grpSpPr>
      <p:grpSp>
        <p:nvGrpSpPr>
          <p:cNvPr id="385" name="Google Shape;385;p43"/>
          <p:cNvGrpSpPr/>
          <p:nvPr/>
        </p:nvGrpSpPr>
        <p:grpSpPr>
          <a:xfrm>
            <a:off x="830392" y="4169130"/>
            <a:ext cx="745763" cy="45826"/>
            <a:chOff x="4580561" y="2589004"/>
            <a:chExt cx="1064464" cy="25200"/>
          </a:xfrm>
        </p:grpSpPr>
        <p:sp>
          <p:nvSpPr>
            <p:cNvPr id="386" name="Google Shape;386;p4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4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389" name="Google Shape;389;p43"/>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390" name="Google Shape;390;p4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391" name="Google Shape;391;p43">
            <a:hlinkClick action="ppaction://hlinksldjump" r:id="rId2"/>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3"/>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Modestos Stavrakis</a:t>
            </a:r>
            <a:endParaRPr b="1" sz="600">
              <a:solidFill>
                <a:srgbClr val="FFFFFF"/>
              </a:solidFill>
              <a:latin typeface="Raleway"/>
              <a:ea typeface="Raleway"/>
              <a:cs typeface="Raleway"/>
              <a:sym typeface="Raleway"/>
            </a:endParaRPr>
          </a:p>
        </p:txBody>
      </p:sp>
      <p:sp>
        <p:nvSpPr>
          <p:cNvPr id="393" name="Google Shape;393;p43"/>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394" name="Google Shape;394;p43"/>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5" name="Shape 395"/>
        <p:cNvGrpSpPr/>
        <p:nvPr/>
      </p:nvGrpSpPr>
      <p:grpSpPr>
        <a:xfrm>
          <a:off x="0" y="0"/>
          <a:ext cx="0" cy="0"/>
          <a:chOff x="0" y="0"/>
          <a:chExt cx="0" cy="0"/>
        </a:xfrm>
      </p:grpSpPr>
      <p:sp>
        <p:nvSpPr>
          <p:cNvPr id="396" name="Google Shape;396;p4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397" name="Google Shape;397;p44">
            <a:hlinkClick action="ppaction://hlinksldjump" r:id="rId2"/>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4"/>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399" name="Google Shape;399;p44"/>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400" name="Google Shape;400;p44"/>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401" name="Shape 401"/>
        <p:cNvGrpSpPr/>
        <p:nvPr/>
      </p:nvGrpSpPr>
      <p:grpSpPr>
        <a:xfrm>
          <a:off x="0" y="0"/>
          <a:ext cx="0" cy="0"/>
          <a:chOff x="0" y="0"/>
          <a:chExt cx="0" cy="0"/>
        </a:xfrm>
      </p:grpSpPr>
      <p:sp>
        <p:nvSpPr>
          <p:cNvPr id="402" name="Google Shape;402;p45"/>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403" name="Google Shape;403;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04" name="Google Shape;404;p45"/>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solidFill>
                  <a:srgbClr val="FFFFFF"/>
                </a:solidFill>
                <a:latin typeface="Raleway"/>
                <a:ea typeface="Raleway"/>
                <a:cs typeface="Raleway"/>
                <a:sym typeface="Raleway"/>
              </a:rPr>
              <a:t>Modestos Stavrakis</a:t>
            </a:r>
            <a:endParaRPr b="1" sz="600">
              <a:solidFill>
                <a:srgbClr val="FFFFFF"/>
              </a:solidFill>
              <a:latin typeface="Raleway"/>
              <a:ea typeface="Raleway"/>
              <a:cs typeface="Raleway"/>
              <a:sym typeface="Raleway"/>
            </a:endParaRPr>
          </a:p>
        </p:txBody>
      </p:sp>
      <p:sp>
        <p:nvSpPr>
          <p:cNvPr id="405" name="Google Shape;405;p45"/>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406" name="Google Shape;406;p45"/>
          <p:cNvPicPr preferRelativeResize="0"/>
          <p:nvPr/>
        </p:nvPicPr>
        <p:blipFill>
          <a:blip r:embed="rId2">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407" name="Shape 407"/>
        <p:cNvGrpSpPr/>
        <p:nvPr/>
      </p:nvGrpSpPr>
      <p:grpSpPr>
        <a:xfrm>
          <a:off x="0" y="0"/>
          <a:ext cx="0" cy="0"/>
          <a:chOff x="0" y="0"/>
          <a:chExt cx="0" cy="0"/>
        </a:xfrm>
      </p:grpSpPr>
      <p:grpSp>
        <p:nvGrpSpPr>
          <p:cNvPr id="408" name="Google Shape;408;p46"/>
          <p:cNvGrpSpPr/>
          <p:nvPr/>
        </p:nvGrpSpPr>
        <p:grpSpPr>
          <a:xfrm>
            <a:off x="830392" y="1191256"/>
            <a:ext cx="745763" cy="45826"/>
            <a:chOff x="4580561" y="2589004"/>
            <a:chExt cx="1064464" cy="25200"/>
          </a:xfrm>
        </p:grpSpPr>
        <p:sp>
          <p:nvSpPr>
            <p:cNvPr id="409" name="Google Shape;409;p4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46"/>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12" name="Google Shape;412;p4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
        <p:nvSpPr>
          <p:cNvPr id="413" name="Google Shape;413;p46">
            <a:hlinkClick action="ppaction://hlinksldjump" r:id="rId2"/>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6"/>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solidFill>
                  <a:srgbClr val="FFFFFF"/>
                </a:solidFill>
                <a:latin typeface="Raleway"/>
                <a:ea typeface="Raleway"/>
                <a:cs typeface="Raleway"/>
                <a:sym typeface="Raleway"/>
              </a:rPr>
              <a:t>10th March 2021</a:t>
            </a:r>
            <a:endParaRPr b="1" sz="600">
              <a:solidFill>
                <a:srgbClr val="FFFFFF"/>
              </a:solidFill>
              <a:latin typeface="Raleway"/>
              <a:ea typeface="Raleway"/>
              <a:cs typeface="Raleway"/>
              <a:sym typeface="Raleway"/>
            </a:endParaRPr>
          </a:p>
        </p:txBody>
      </p:sp>
      <p:pic>
        <p:nvPicPr>
          <p:cNvPr id="415" name="Google Shape;415;p46"/>
          <p:cNvPicPr preferRelativeResize="0"/>
          <p:nvPr/>
        </p:nvPicPr>
        <p:blipFill>
          <a:blip r:embed="rId3">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p:cSld name="TITLE_1_2_1_1_1_1">
    <p:bg>
      <p:bgPr>
        <a:solidFill>
          <a:schemeClr val="lt2"/>
        </a:solidFill>
      </p:bgPr>
    </p:bg>
    <p:spTree>
      <p:nvGrpSpPr>
        <p:cNvPr id="47" name="Shape 47"/>
        <p:cNvGrpSpPr/>
        <p:nvPr/>
      </p:nvGrpSpPr>
      <p:grpSpPr>
        <a:xfrm>
          <a:off x="0" y="0"/>
          <a:ext cx="0" cy="0"/>
          <a:chOff x="0" y="0"/>
          <a:chExt cx="0" cy="0"/>
        </a:xfrm>
      </p:grpSpPr>
      <p:pic>
        <p:nvPicPr>
          <p:cNvPr id="48" name="Google Shape;48;p6"/>
          <p:cNvPicPr preferRelativeResize="0"/>
          <p:nvPr/>
        </p:nvPicPr>
        <p:blipFill rotWithShape="1">
          <a:blip r:embed="rId2">
            <a:alphaModFix/>
          </a:blip>
          <a:srcRect b="0" l="903" r="893" t="0"/>
          <a:stretch/>
        </p:blipFill>
        <p:spPr>
          <a:xfrm>
            <a:off x="0" y="487825"/>
            <a:ext cx="9144003" cy="4655677"/>
          </a:xfrm>
          <a:prstGeom prst="rect">
            <a:avLst/>
          </a:prstGeom>
          <a:noFill/>
          <a:ln>
            <a:noFill/>
          </a:ln>
        </p:spPr>
      </p:pic>
      <p:sp>
        <p:nvSpPr>
          <p:cNvPr id="49" name="Google Shape;49;p6"/>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6"/>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51" name="Google Shape;51;p6"/>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52" name="Google Shape;52;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3" name="Google Shape;53;p6">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6"/>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55" name="Google Shape;55;p6"/>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2">
  <p:cSld name="TITLE_1_2_1_1_1_1_2">
    <p:bg>
      <p:bgPr>
        <a:solidFill>
          <a:schemeClr val="lt2"/>
        </a:solidFill>
      </p:bgPr>
    </p:bg>
    <p:spTree>
      <p:nvGrpSpPr>
        <p:cNvPr id="56"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b="0" l="903" r="893" t="0"/>
          <a:stretch/>
        </p:blipFill>
        <p:spPr>
          <a:xfrm>
            <a:off x="0" y="487825"/>
            <a:ext cx="9144003" cy="4655677"/>
          </a:xfrm>
          <a:prstGeom prst="rect">
            <a:avLst/>
          </a:prstGeom>
          <a:noFill/>
          <a:ln>
            <a:noFill/>
          </a:ln>
        </p:spPr>
      </p:pic>
      <p:sp>
        <p:nvSpPr>
          <p:cNvPr id="58" name="Google Shape;58;p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60" name="Google Shape;60;p7"/>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61" name="Google Shape;61;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2" name="Google Shape;62;p7">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64" name="Google Shape;64;p7"/>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2 1">
  <p:cSld name="TITLE_1_2_1_1_1_1_2_1">
    <p:bg>
      <p:bgPr>
        <a:solidFill>
          <a:schemeClr val="lt2"/>
        </a:solidFill>
      </p:bgPr>
    </p:bg>
    <p:spTree>
      <p:nvGrpSpPr>
        <p:cNvPr id="65" name="Shape 65"/>
        <p:cNvGrpSpPr/>
        <p:nvPr/>
      </p:nvGrpSpPr>
      <p:grpSpPr>
        <a:xfrm>
          <a:off x="0" y="0"/>
          <a:ext cx="0" cy="0"/>
          <a:chOff x="0" y="0"/>
          <a:chExt cx="0" cy="0"/>
        </a:xfrm>
      </p:grpSpPr>
      <p:pic>
        <p:nvPicPr>
          <p:cNvPr id="66" name="Google Shape;66;p8"/>
          <p:cNvPicPr preferRelativeResize="0"/>
          <p:nvPr/>
        </p:nvPicPr>
        <p:blipFill rotWithShape="1">
          <a:blip r:embed="rId2">
            <a:alphaModFix/>
          </a:blip>
          <a:srcRect b="16055" l="0" r="0" t="16055"/>
          <a:stretch/>
        </p:blipFill>
        <p:spPr>
          <a:xfrm>
            <a:off x="0" y="487825"/>
            <a:ext cx="9144003" cy="4655674"/>
          </a:xfrm>
          <a:prstGeom prst="rect">
            <a:avLst/>
          </a:prstGeom>
          <a:noFill/>
          <a:ln>
            <a:noFill/>
          </a:ln>
        </p:spPr>
      </p:pic>
      <p:sp>
        <p:nvSpPr>
          <p:cNvPr id="67" name="Google Shape;67;p8"/>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69" name="Google Shape;69;p8"/>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70" name="Google Shape;7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71" name="Google Shape;71;p8">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73" name="Google Shape;73;p8"/>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2 1 1">
  <p:cSld name="TITLE_1_2_1_1_1_1_2_1_1">
    <p:bg>
      <p:bgPr>
        <a:solidFill>
          <a:schemeClr val="lt2"/>
        </a:solidFill>
      </p:bgPr>
    </p:bg>
    <p:spTree>
      <p:nvGrpSpPr>
        <p:cNvPr id="74" name="Shape 74"/>
        <p:cNvGrpSpPr/>
        <p:nvPr/>
      </p:nvGrpSpPr>
      <p:grpSpPr>
        <a:xfrm>
          <a:off x="0" y="0"/>
          <a:ext cx="0" cy="0"/>
          <a:chOff x="0" y="0"/>
          <a:chExt cx="0" cy="0"/>
        </a:xfrm>
      </p:grpSpPr>
      <p:pic>
        <p:nvPicPr>
          <p:cNvPr id="75" name="Google Shape;75;p9"/>
          <p:cNvPicPr preferRelativeResize="0"/>
          <p:nvPr/>
        </p:nvPicPr>
        <p:blipFill rotWithShape="1">
          <a:blip r:embed="rId2">
            <a:alphaModFix/>
          </a:blip>
          <a:srcRect b="7913" l="0" r="0" t="7904"/>
          <a:stretch/>
        </p:blipFill>
        <p:spPr>
          <a:xfrm>
            <a:off x="0" y="487825"/>
            <a:ext cx="9144003" cy="4657066"/>
          </a:xfrm>
          <a:prstGeom prst="rect">
            <a:avLst/>
          </a:prstGeom>
          <a:noFill/>
          <a:ln>
            <a:noFill/>
          </a:ln>
        </p:spPr>
      </p:pic>
      <p:sp>
        <p:nvSpPr>
          <p:cNvPr id="76" name="Google Shape;76;p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9"/>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78" name="Google Shape;78;p9"/>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79" name="Google Shape;7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9">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9"/>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600">
                <a:latin typeface="Raleway"/>
                <a:ea typeface="Raleway"/>
                <a:cs typeface="Raleway"/>
                <a:sym typeface="Raleway"/>
              </a:rPr>
              <a:t>Modestos Stavrakis</a:t>
            </a:r>
            <a:endParaRPr b="1" sz="600">
              <a:latin typeface="Raleway"/>
              <a:ea typeface="Raleway"/>
              <a:cs typeface="Raleway"/>
              <a:sym typeface="Raleway"/>
            </a:endParaRPr>
          </a:p>
        </p:txBody>
      </p:sp>
      <p:sp>
        <p:nvSpPr>
          <p:cNvPr id="82" name="Google Shape;82;p9"/>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83" name="Google Shape;83;p9"/>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tinos 2 1 1 1 1 2 1 1 1">
  <p:cSld name="TITLE_1_2_1_1_1_1_2_1_1_1">
    <p:bg>
      <p:bgPr>
        <a:solidFill>
          <a:schemeClr val="lt2"/>
        </a:solidFill>
      </p:bgPr>
    </p:bg>
    <p:spTree>
      <p:nvGrpSpPr>
        <p:cNvPr id="84" name="Shape 84"/>
        <p:cNvGrpSpPr/>
        <p:nvPr/>
      </p:nvGrpSpPr>
      <p:grpSpPr>
        <a:xfrm>
          <a:off x="0" y="0"/>
          <a:ext cx="0" cy="0"/>
          <a:chOff x="0" y="0"/>
          <a:chExt cx="0" cy="0"/>
        </a:xfrm>
      </p:grpSpPr>
      <p:pic>
        <p:nvPicPr>
          <p:cNvPr id="85" name="Google Shape;85;p10"/>
          <p:cNvPicPr preferRelativeResize="0"/>
          <p:nvPr/>
        </p:nvPicPr>
        <p:blipFill rotWithShape="1">
          <a:blip r:embed="rId2">
            <a:alphaModFix/>
          </a:blip>
          <a:srcRect b="16055" l="0" r="0" t="16055"/>
          <a:stretch/>
        </p:blipFill>
        <p:spPr>
          <a:xfrm>
            <a:off x="0" y="487825"/>
            <a:ext cx="9144003" cy="4655677"/>
          </a:xfrm>
          <a:prstGeom prst="rect">
            <a:avLst/>
          </a:prstGeom>
          <a:noFill/>
          <a:ln>
            <a:noFill/>
          </a:ln>
        </p:spPr>
      </p:pic>
      <p:sp>
        <p:nvSpPr>
          <p:cNvPr id="86" name="Google Shape;86;p10"/>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3F3F3"/>
              </a:buClr>
              <a:buSzPts val="4200"/>
              <a:buNone/>
              <a:defRPr sz="4200">
                <a:solidFill>
                  <a:srgbClr val="F3F3F3"/>
                </a:solidFill>
              </a:defRPr>
            </a:lvl1pPr>
            <a:lvl2pPr lvl="1" rtl="0">
              <a:spcBef>
                <a:spcPts val="0"/>
              </a:spcBef>
              <a:spcAft>
                <a:spcPts val="0"/>
              </a:spcAft>
              <a:buClr>
                <a:srgbClr val="F3F3F3"/>
              </a:buClr>
              <a:buSzPts val="4200"/>
              <a:buNone/>
              <a:defRPr sz="4200">
                <a:solidFill>
                  <a:srgbClr val="F3F3F3"/>
                </a:solidFill>
              </a:defRPr>
            </a:lvl2pPr>
            <a:lvl3pPr lvl="2" rtl="0">
              <a:spcBef>
                <a:spcPts val="0"/>
              </a:spcBef>
              <a:spcAft>
                <a:spcPts val="0"/>
              </a:spcAft>
              <a:buClr>
                <a:srgbClr val="F3F3F3"/>
              </a:buClr>
              <a:buSzPts val="4200"/>
              <a:buNone/>
              <a:defRPr sz="4200">
                <a:solidFill>
                  <a:srgbClr val="F3F3F3"/>
                </a:solidFill>
              </a:defRPr>
            </a:lvl3pPr>
            <a:lvl4pPr lvl="3" rtl="0">
              <a:spcBef>
                <a:spcPts val="0"/>
              </a:spcBef>
              <a:spcAft>
                <a:spcPts val="0"/>
              </a:spcAft>
              <a:buClr>
                <a:srgbClr val="F3F3F3"/>
              </a:buClr>
              <a:buSzPts val="4200"/>
              <a:buNone/>
              <a:defRPr sz="4200">
                <a:solidFill>
                  <a:srgbClr val="F3F3F3"/>
                </a:solidFill>
              </a:defRPr>
            </a:lvl4pPr>
            <a:lvl5pPr lvl="4" rtl="0">
              <a:spcBef>
                <a:spcPts val="0"/>
              </a:spcBef>
              <a:spcAft>
                <a:spcPts val="0"/>
              </a:spcAft>
              <a:buClr>
                <a:srgbClr val="F3F3F3"/>
              </a:buClr>
              <a:buSzPts val="4200"/>
              <a:buNone/>
              <a:defRPr sz="4200">
                <a:solidFill>
                  <a:srgbClr val="F3F3F3"/>
                </a:solidFill>
              </a:defRPr>
            </a:lvl5pPr>
            <a:lvl6pPr lvl="5" rtl="0">
              <a:spcBef>
                <a:spcPts val="0"/>
              </a:spcBef>
              <a:spcAft>
                <a:spcPts val="0"/>
              </a:spcAft>
              <a:buClr>
                <a:srgbClr val="F3F3F3"/>
              </a:buClr>
              <a:buSzPts val="4200"/>
              <a:buNone/>
              <a:defRPr sz="4200">
                <a:solidFill>
                  <a:srgbClr val="F3F3F3"/>
                </a:solidFill>
              </a:defRPr>
            </a:lvl6pPr>
            <a:lvl7pPr lvl="6" rtl="0">
              <a:spcBef>
                <a:spcPts val="0"/>
              </a:spcBef>
              <a:spcAft>
                <a:spcPts val="0"/>
              </a:spcAft>
              <a:buClr>
                <a:srgbClr val="F3F3F3"/>
              </a:buClr>
              <a:buSzPts val="4200"/>
              <a:buNone/>
              <a:defRPr sz="4200">
                <a:solidFill>
                  <a:srgbClr val="F3F3F3"/>
                </a:solidFill>
              </a:defRPr>
            </a:lvl7pPr>
            <a:lvl8pPr lvl="7" rtl="0">
              <a:spcBef>
                <a:spcPts val="0"/>
              </a:spcBef>
              <a:spcAft>
                <a:spcPts val="0"/>
              </a:spcAft>
              <a:buClr>
                <a:srgbClr val="F3F3F3"/>
              </a:buClr>
              <a:buSzPts val="4200"/>
              <a:buNone/>
              <a:defRPr sz="4200">
                <a:solidFill>
                  <a:srgbClr val="F3F3F3"/>
                </a:solidFill>
              </a:defRPr>
            </a:lvl8pPr>
            <a:lvl9pPr lvl="8" rtl="0">
              <a:spcBef>
                <a:spcPts val="0"/>
              </a:spcBef>
              <a:spcAft>
                <a:spcPts val="0"/>
              </a:spcAft>
              <a:buClr>
                <a:srgbClr val="F3F3F3"/>
              </a:buClr>
              <a:buSzPts val="4200"/>
              <a:buNone/>
              <a:defRPr sz="4200">
                <a:solidFill>
                  <a:srgbClr val="F3F3F3"/>
                </a:solidFill>
              </a:defRPr>
            </a:lvl9pPr>
          </a:lstStyle>
          <a:p/>
        </p:txBody>
      </p:sp>
      <p:sp>
        <p:nvSpPr>
          <p:cNvPr id="88" name="Google Shape;88;p10"/>
          <p:cNvSpPr txBox="1"/>
          <p:nvPr>
            <p:ph idx="1" type="subTitle"/>
          </p:nvPr>
        </p:nvSpPr>
        <p:spPr>
          <a:xfrm>
            <a:off x="729627" y="28681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1pPr>
            <a:lvl2pPr lvl="1"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2pPr>
            <a:lvl3pPr lvl="2"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3pPr>
            <a:lvl4pPr lvl="3"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4pPr>
            <a:lvl5pPr lvl="4"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5pPr>
            <a:lvl6pPr lvl="5"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6pPr>
            <a:lvl7pPr lvl="6"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7pPr>
            <a:lvl8pPr lvl="7"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8pPr>
            <a:lvl9pPr lvl="8" rtl="0">
              <a:lnSpc>
                <a:spcPct val="100000"/>
              </a:lnSpc>
              <a:spcBef>
                <a:spcPts val="0"/>
              </a:spcBef>
              <a:spcAft>
                <a:spcPts val="0"/>
              </a:spcAft>
              <a:buClr>
                <a:srgbClr val="FFFFFF"/>
              </a:buClr>
              <a:buSzPts val="2400"/>
              <a:buFont typeface="Open Sans"/>
              <a:buNone/>
              <a:defRPr b="1" sz="2400">
                <a:solidFill>
                  <a:srgbClr val="FFFFFF"/>
                </a:solidFill>
                <a:latin typeface="Open Sans"/>
                <a:ea typeface="Open Sans"/>
                <a:cs typeface="Open Sans"/>
                <a:sym typeface="Open Sans"/>
              </a:defRPr>
            </a:lvl9pPr>
          </a:lstStyle>
          <a:p/>
        </p:txBody>
      </p:sp>
      <p:sp>
        <p:nvSpPr>
          <p:cNvPr id="89" name="Google Shape;89;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90" name="Google Shape;90;p10">
            <a:hlinkClick action="ppaction://hlinksldjump" r:id="rId3"/>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0"/>
          <p:cNvSpPr txBox="1"/>
          <p:nvPr/>
        </p:nvSpPr>
        <p:spPr>
          <a:xfrm>
            <a:off x="8120899" y="72328"/>
            <a:ext cx="798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600">
                <a:latin typeface="Raleway"/>
                <a:ea typeface="Raleway"/>
                <a:cs typeface="Raleway"/>
                <a:sym typeface="Raleway"/>
              </a:rPr>
              <a:t>10th March 2021</a:t>
            </a:r>
            <a:endParaRPr b="1" sz="600">
              <a:latin typeface="Raleway"/>
              <a:ea typeface="Raleway"/>
              <a:cs typeface="Raleway"/>
              <a:sym typeface="Raleway"/>
            </a:endParaRPr>
          </a:p>
        </p:txBody>
      </p:sp>
      <p:pic>
        <p:nvPicPr>
          <p:cNvPr id="92" name="Google Shape;92;p10"/>
          <p:cNvPicPr preferRelativeResize="0"/>
          <p:nvPr/>
        </p:nvPicPr>
        <p:blipFill>
          <a:blip r:embed="rId4">
            <a:alphaModFix/>
          </a:blip>
          <a:stretch>
            <a:fillRect/>
          </a:stretch>
        </p:blipFill>
        <p:spPr>
          <a:xfrm>
            <a:off x="7811400" y="72328"/>
            <a:ext cx="270275" cy="3219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theme" Target="../theme/theme1.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Open Sans"/>
              <a:buNone/>
              <a:defRPr b="1" sz="2800">
                <a:latin typeface="Open Sans"/>
                <a:ea typeface="Open Sans"/>
                <a:cs typeface="Open Sans"/>
                <a:sym typeface="Open Sans"/>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Calibri"/>
              <a:buChar char="●"/>
              <a:defRPr sz="1300">
                <a:solidFill>
                  <a:schemeClr val="accent1"/>
                </a:solidFill>
                <a:latin typeface="Calibri"/>
                <a:ea typeface="Calibri"/>
                <a:cs typeface="Calibri"/>
                <a:sym typeface="Calibri"/>
              </a:defRPr>
            </a:lvl1pPr>
            <a:lvl2pPr indent="-298450" lvl="1" marL="9144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2pPr>
            <a:lvl3pPr indent="-298450" lvl="2" marL="13716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3pPr>
            <a:lvl4pPr indent="-298450" lvl="3" marL="18288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4pPr>
            <a:lvl5pPr indent="-298450" lvl="4" marL="22860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5pPr>
            <a:lvl6pPr indent="-298450" lvl="5" marL="27432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6pPr>
            <a:lvl7pPr indent="-298450" lvl="6" marL="32004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7pPr>
            <a:lvl8pPr indent="-298450" lvl="7" marL="3657600">
              <a:lnSpc>
                <a:spcPct val="115000"/>
              </a:lnSpc>
              <a:spcBef>
                <a:spcPts val="1600"/>
              </a:spcBef>
              <a:spcAft>
                <a:spcPts val="0"/>
              </a:spcAft>
              <a:buClr>
                <a:schemeClr val="accent1"/>
              </a:buClr>
              <a:buSzPts val="1100"/>
              <a:buFont typeface="Calibri"/>
              <a:buChar char="○"/>
              <a:defRPr sz="1100">
                <a:solidFill>
                  <a:schemeClr val="accent1"/>
                </a:solidFill>
                <a:latin typeface="Calibri"/>
                <a:ea typeface="Calibri"/>
                <a:cs typeface="Calibri"/>
                <a:sym typeface="Calibri"/>
              </a:defRPr>
            </a:lvl8pPr>
            <a:lvl9pPr indent="-298450" lvl="8" marL="4114800">
              <a:lnSpc>
                <a:spcPct val="115000"/>
              </a:lnSpc>
              <a:spcBef>
                <a:spcPts val="1600"/>
              </a:spcBef>
              <a:spcAft>
                <a:spcPts val="1600"/>
              </a:spcAft>
              <a:buClr>
                <a:schemeClr val="accent1"/>
              </a:buClr>
              <a:buSzPts val="1100"/>
              <a:buFont typeface="Calibri"/>
              <a:buChar char="■"/>
              <a:defRPr sz="1100">
                <a:solidFill>
                  <a:schemeClr val="accent1"/>
                </a:solidFill>
                <a:latin typeface="Calibri"/>
                <a:ea typeface="Calibri"/>
                <a:cs typeface="Calibri"/>
                <a:sym typeface="Calibri"/>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27.jpg"/><Relationship Id="rId4" Type="http://schemas.openxmlformats.org/officeDocument/2006/relationships/hyperlink" Target="http://www.fria.gr" TargetMode="External"/><Relationship Id="rId5" Type="http://schemas.openxmlformats.org/officeDocument/2006/relationships/hyperlink" Target="http://www.kudzu.gr" TargetMode="External"/><Relationship Id="rId6" Type="http://schemas.openxmlformats.org/officeDocument/2006/relationships/image" Target="../media/image28.jpg"/><Relationship Id="rId7" Type="http://schemas.openxmlformats.org/officeDocument/2006/relationships/image" Target="../media/image36.gif"/><Relationship Id="rId8" Type="http://schemas.openxmlformats.org/officeDocument/2006/relationships/hyperlink" Target="http://www.syros.aegean.g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7"/>
          <p:cNvSpPr txBox="1"/>
          <p:nvPr>
            <p:ph idx="1" type="subTitle"/>
          </p:nvPr>
        </p:nvSpPr>
        <p:spPr>
          <a:xfrm>
            <a:off x="729625" y="2487100"/>
            <a:ext cx="7688100" cy="1707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1900"/>
              <a:t>[ΠΕΠΝΑ 2019 - 80362] ΝΑΙΓ1-0043435</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rPr lang="en-GB" sz="1900"/>
              <a:t>Σχεδίαση και Ανάπτυξη Καινοτόμων Ψηφιακών Τεχνολογικών Υποδομών και Υπηρεσιών για την Υποστήριξη και Οριζόντια Παρακολούθηση Αγροδιατροφικών Πρακτικών</a:t>
            </a:r>
            <a:endParaRPr b="1" sz="1900"/>
          </a:p>
        </p:txBody>
      </p:sp>
      <p:pic>
        <p:nvPicPr>
          <p:cNvPr id="421" name="Google Shape;421;p47"/>
          <p:cNvPicPr preferRelativeResize="0"/>
          <p:nvPr/>
        </p:nvPicPr>
        <p:blipFill>
          <a:blip r:embed="rId3">
            <a:alphaModFix/>
          </a:blip>
          <a:stretch>
            <a:fillRect/>
          </a:stretch>
        </p:blipFill>
        <p:spPr>
          <a:xfrm>
            <a:off x="793225" y="1331101"/>
            <a:ext cx="2704500" cy="1156000"/>
          </a:xfrm>
          <a:prstGeom prst="rect">
            <a:avLst/>
          </a:prstGeom>
          <a:noFill/>
          <a:ln>
            <a:noFill/>
          </a:ln>
          <a:effectLst>
            <a:outerShdw blurRad="128588"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6"/>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ΕΕ2 [Π. Αιγαίου *]</a:t>
            </a:r>
            <a:endParaRPr sz="700">
              <a:solidFill>
                <a:schemeClr val="lt2"/>
              </a:solidFill>
            </a:endParaRPr>
          </a:p>
        </p:txBody>
      </p:sp>
      <p:sp>
        <p:nvSpPr>
          <p:cNvPr id="490" name="Google Shape;490;p56"/>
          <p:cNvSpPr txBox="1"/>
          <p:nvPr/>
        </p:nvSpPr>
        <p:spPr>
          <a:xfrm>
            <a:off x="761450" y="1948250"/>
            <a:ext cx="7085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Π2.1 Μελέτη και σχεδιασμός πλατφόρμας υλικού και λογισμικού ενσωματωμένου συστήματος</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Π2.2 </a:t>
            </a:r>
            <a:r>
              <a:rPr lang="en-GB" sz="1800">
                <a:solidFill>
                  <a:srgbClr val="FFFFFF"/>
                </a:solidFill>
                <a:latin typeface="Calibri"/>
                <a:ea typeface="Calibri"/>
                <a:cs typeface="Calibri"/>
                <a:sym typeface="Calibri"/>
              </a:rPr>
              <a:t>Υλοποίηση</a:t>
            </a:r>
            <a:r>
              <a:rPr lang="en-GB" sz="1800">
                <a:solidFill>
                  <a:srgbClr val="FFFFFF"/>
                </a:solidFill>
                <a:latin typeface="Calibri"/>
                <a:ea typeface="Calibri"/>
                <a:cs typeface="Calibri"/>
                <a:sym typeface="Calibri"/>
              </a:rPr>
              <a:t> πλατφόρμας υλικού</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Π2.3 Δημοσίευση αποτελεσμάτων ΕΕ σε επιστημονικό περιοδικό</a:t>
            </a:r>
            <a:endParaRPr sz="1800">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7"/>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ΕΕ3 [Π. Αιγαίου *]</a:t>
            </a:r>
            <a:endParaRPr sz="700">
              <a:solidFill>
                <a:schemeClr val="lt2"/>
              </a:solidFill>
            </a:endParaRPr>
          </a:p>
        </p:txBody>
      </p:sp>
      <p:sp>
        <p:nvSpPr>
          <p:cNvPr id="496" name="Google Shape;496;p57"/>
          <p:cNvSpPr txBox="1"/>
          <p:nvPr/>
        </p:nvSpPr>
        <p:spPr>
          <a:xfrm>
            <a:off x="761450" y="1948250"/>
            <a:ext cx="79608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Π3.1 Μελέτη εγκατάστασης, προμήθεια υλικού</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Π3.2 Εγκατάσταση υλικού και λογισμικού</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Π3.3 Δημοσίευση αποτελεσμάτων ΕΕ σε επιστημονικό περιοδικό</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Π3.4 Αναφορά ενεργειών διάχυσης αποτελεσμάτων ΕΕ/ ευαισθητοποίησης</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8"/>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ΕΕ4 [Π. Αιγαίου ***]</a:t>
            </a:r>
            <a:endParaRPr sz="700">
              <a:solidFill>
                <a:schemeClr val="lt2"/>
              </a:solidFill>
            </a:endParaRPr>
          </a:p>
        </p:txBody>
      </p:sp>
      <p:sp>
        <p:nvSpPr>
          <p:cNvPr id="502" name="Google Shape;502;p58"/>
          <p:cNvSpPr txBox="1"/>
          <p:nvPr/>
        </p:nvSpPr>
        <p:spPr>
          <a:xfrm>
            <a:off x="761450" y="1948250"/>
            <a:ext cx="7960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Π4.1 </a:t>
            </a:r>
            <a:r>
              <a:rPr lang="en-GB" sz="1800">
                <a:solidFill>
                  <a:srgbClr val="FFFF00"/>
                </a:solidFill>
                <a:latin typeface="Calibri"/>
                <a:ea typeface="Calibri"/>
                <a:cs typeface="Calibri"/>
                <a:sym typeface="Calibri"/>
              </a:rPr>
              <a:t>Μελέτη και σχεδίαση Διαδράσεων</a:t>
            </a:r>
            <a:endParaRPr sz="1800">
              <a:solidFill>
                <a:srgbClr val="FFFF00"/>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Π4.2 </a:t>
            </a:r>
            <a:r>
              <a:rPr lang="en-GB" sz="1800">
                <a:solidFill>
                  <a:srgbClr val="FFE599"/>
                </a:solidFill>
                <a:latin typeface="Calibri"/>
                <a:ea typeface="Calibri"/>
                <a:cs typeface="Calibri"/>
                <a:sym typeface="Calibri"/>
              </a:rPr>
              <a:t>Σχεδίαση και ανάπτυξη πρωτοτύπων των Διαδραστικών Συστημάτων</a:t>
            </a:r>
            <a:endParaRPr sz="1800">
              <a:solidFill>
                <a:srgbClr val="FFE599"/>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Π4.3 Δημοσίευση αποτελεσμάτων ΕΕ σε επιστημονικό περιοδικό</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Π4.4 Αναφορά ενεργειών διάχυσης αποτελεσμάτων ΕΕ/ ευαισθητοποίησης</a:t>
            </a:r>
            <a:endParaRPr sz="180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9"/>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ΕΕ5 [Π. Αιγαίου **]</a:t>
            </a:r>
            <a:endParaRPr sz="700">
              <a:solidFill>
                <a:schemeClr val="lt2"/>
              </a:solidFill>
            </a:endParaRPr>
          </a:p>
        </p:txBody>
      </p:sp>
      <p:sp>
        <p:nvSpPr>
          <p:cNvPr id="508" name="Google Shape;508;p59"/>
          <p:cNvSpPr txBox="1"/>
          <p:nvPr/>
        </p:nvSpPr>
        <p:spPr>
          <a:xfrm>
            <a:off x="761450" y="1948250"/>
            <a:ext cx="7960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Π5.1 </a:t>
            </a:r>
            <a:r>
              <a:rPr lang="en-GB" sz="1800">
                <a:solidFill>
                  <a:srgbClr val="FFD966"/>
                </a:solidFill>
                <a:latin typeface="Calibri"/>
                <a:ea typeface="Calibri"/>
                <a:cs typeface="Calibri"/>
                <a:sym typeface="Calibri"/>
              </a:rPr>
              <a:t>Σχεδιασμός αλγοριθμικών προσεγγίσεων και εφαρμογών</a:t>
            </a:r>
            <a:endParaRPr sz="1800">
              <a:solidFill>
                <a:srgbClr val="FFD966"/>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Π5.2 </a:t>
            </a:r>
            <a:r>
              <a:rPr lang="en-GB" sz="1800">
                <a:solidFill>
                  <a:srgbClr val="FFD966"/>
                </a:solidFill>
                <a:latin typeface="Calibri"/>
                <a:ea typeface="Calibri"/>
                <a:cs typeface="Calibri"/>
                <a:sym typeface="Calibri"/>
              </a:rPr>
              <a:t>Υλοποίηση αλγοριθμικών προσεγγίσεων και εφαρμογών</a:t>
            </a:r>
            <a:endParaRPr sz="1800">
              <a:solidFill>
                <a:srgbClr val="FFD966"/>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Π5.3 Δημοσίευση αποτελεσμάτων ΕΕ σε επιστημονικό περιοδικό</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Π5.4 Αναφορά ενεργειών διάχυσης αποτελεσμάτων ΕΕ/ ευαισθητοποίησης</a:t>
            </a:r>
            <a:endParaRPr sz="18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0"/>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ΕΕ6 [Π. Αιγαίου **]</a:t>
            </a:r>
            <a:endParaRPr sz="700">
              <a:solidFill>
                <a:schemeClr val="lt2"/>
              </a:solidFill>
            </a:endParaRPr>
          </a:p>
        </p:txBody>
      </p:sp>
      <p:sp>
        <p:nvSpPr>
          <p:cNvPr id="514" name="Google Shape;514;p60"/>
          <p:cNvSpPr txBox="1"/>
          <p:nvPr/>
        </p:nvSpPr>
        <p:spPr>
          <a:xfrm>
            <a:off x="761450" y="1948250"/>
            <a:ext cx="7960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Π6.1 </a:t>
            </a:r>
            <a:r>
              <a:rPr lang="en-GB" sz="1800">
                <a:solidFill>
                  <a:srgbClr val="F1C232"/>
                </a:solidFill>
                <a:latin typeface="Calibri"/>
                <a:ea typeface="Calibri"/>
                <a:cs typeface="Calibri"/>
                <a:sym typeface="Calibri"/>
              </a:rPr>
              <a:t>Σχεδίαση Πιλοτικής Εφαρμογής</a:t>
            </a:r>
            <a:endParaRPr sz="1800">
              <a:solidFill>
                <a:srgbClr val="F1C232"/>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Π6.2 </a:t>
            </a:r>
            <a:r>
              <a:rPr lang="en-GB" sz="1800">
                <a:solidFill>
                  <a:srgbClr val="E69138"/>
                </a:solidFill>
                <a:latin typeface="Calibri"/>
                <a:ea typeface="Calibri"/>
                <a:cs typeface="Calibri"/>
                <a:sym typeface="Calibri"/>
              </a:rPr>
              <a:t>Αξιολόγηση και Αναφορά Αποτελεσμάτων Πιλοτικής Εφαρμογής</a:t>
            </a:r>
            <a:endParaRPr sz="1800">
              <a:solidFill>
                <a:srgbClr val="E6913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1"/>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ΕΕ7</a:t>
            </a:r>
            <a:endParaRPr sz="700">
              <a:solidFill>
                <a:schemeClr val="lt2"/>
              </a:solidFill>
            </a:endParaRPr>
          </a:p>
        </p:txBody>
      </p:sp>
      <p:sp>
        <p:nvSpPr>
          <p:cNvPr id="520" name="Google Shape;520;p61"/>
          <p:cNvSpPr txBox="1"/>
          <p:nvPr/>
        </p:nvSpPr>
        <p:spPr>
          <a:xfrm>
            <a:off x="761450" y="1948250"/>
            <a:ext cx="6442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Π7.1 Μελέτη Σκοπιμότητας Μέρος Α: Θεσμικές, επιχειρησιακές και οργανωτικές παράμετροι</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Π7.2 Μελέτη Σκοπιμότητας Μέρος Β: Πλάνο αξιοποίησης των αποτελεσμάτων του Έργου</a:t>
            </a:r>
            <a:endParaRPr sz="1800">
              <a:solidFill>
                <a:srgbClr val="FFFFFF"/>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Π7.3 Μελέτη Σκοπιμότητας Μέρος Γ: Χρηματοοικονομική ανάλυση βιωσιμότητας</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2"/>
          <p:cNvSpPr txBox="1"/>
          <p:nvPr>
            <p:ph type="ctrTitle"/>
          </p:nvPr>
        </p:nvSpPr>
        <p:spPr>
          <a:xfrm>
            <a:off x="727950" y="643100"/>
            <a:ext cx="7688100" cy="91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700"/>
              <a:t>Αντικείμενο έρευνας ΠΑ</a:t>
            </a:r>
            <a:endParaRPr sz="4700"/>
          </a:p>
        </p:txBody>
      </p:sp>
      <p:sp>
        <p:nvSpPr>
          <p:cNvPr id="526" name="Google Shape;526;p62"/>
          <p:cNvSpPr txBox="1"/>
          <p:nvPr>
            <p:ph idx="1" type="subTitle"/>
          </p:nvPr>
        </p:nvSpPr>
        <p:spPr>
          <a:xfrm>
            <a:off x="796825" y="1501975"/>
            <a:ext cx="7239000" cy="3214200"/>
          </a:xfrm>
          <a:prstGeom prst="rect">
            <a:avLst/>
          </a:prstGeom>
          <a:effectLst>
            <a:outerShdw blurRad="85725" rotWithShape="0" algn="bl" dir="1620000" dist="9525">
              <a:srgbClr val="000000">
                <a:alpha val="74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0" lang="en-GB" sz="1800">
                <a:solidFill>
                  <a:srgbClr val="FFFFFF"/>
                </a:solidFill>
                <a:latin typeface="Calibri"/>
                <a:ea typeface="Calibri"/>
                <a:cs typeface="Calibri"/>
                <a:sym typeface="Calibri"/>
              </a:rPr>
              <a:t>Π1.1: </a:t>
            </a:r>
            <a:r>
              <a:rPr b="0" lang="en-GB" sz="1800">
                <a:solidFill>
                  <a:srgbClr val="B6D7A8"/>
                </a:solidFill>
                <a:latin typeface="Calibri"/>
                <a:ea typeface="Calibri"/>
                <a:cs typeface="Calibri"/>
                <a:sym typeface="Calibri"/>
              </a:rPr>
              <a:t>Αναφορά εξελίξεων στο επιχειρησιακό περιβάλλον (State of the Art analysis)</a:t>
            </a:r>
            <a:endParaRPr b="0" sz="1800">
              <a:solidFill>
                <a:srgbClr val="B6D7A8"/>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Π1.2: </a:t>
            </a:r>
            <a:r>
              <a:rPr b="0" lang="en-GB" sz="1800">
                <a:solidFill>
                  <a:srgbClr val="D9EAD3"/>
                </a:solidFill>
                <a:latin typeface="Calibri"/>
                <a:ea typeface="Calibri"/>
                <a:cs typeface="Calibri"/>
                <a:sym typeface="Calibri"/>
              </a:rPr>
              <a:t>Αναφορά επικαιροποίησης λειτουργικών απαιτήσεων Έργου και απαιτήσεων χρηστών</a:t>
            </a:r>
            <a:endParaRPr b="0" sz="1800">
              <a:solidFill>
                <a:srgbClr val="D9EAD3"/>
              </a:solidFill>
              <a:latin typeface="Calibri"/>
              <a:ea typeface="Calibri"/>
              <a:cs typeface="Calibri"/>
              <a:sym typeface="Calibri"/>
            </a:endParaRPr>
          </a:p>
          <a:p>
            <a:pPr indent="0" lvl="0" marL="0" rtl="0" algn="l">
              <a:spcBef>
                <a:spcPts val="0"/>
              </a:spcBef>
              <a:spcAft>
                <a:spcPts val="0"/>
              </a:spcAft>
              <a:buNone/>
            </a:pPr>
            <a:r>
              <a:t/>
            </a:r>
            <a:endParaRPr b="0" sz="500">
              <a:solidFill>
                <a:srgbClr val="FFFFFF"/>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Π4.1 </a:t>
            </a:r>
            <a:r>
              <a:rPr b="0" lang="en-GB" sz="1800">
                <a:solidFill>
                  <a:srgbClr val="FFFF00"/>
                </a:solidFill>
                <a:latin typeface="Calibri"/>
                <a:ea typeface="Calibri"/>
                <a:cs typeface="Calibri"/>
                <a:sym typeface="Calibri"/>
              </a:rPr>
              <a:t>Μελέτη και σχεδίαση Διαδράσεων</a:t>
            </a:r>
            <a:endParaRPr b="0" sz="1800">
              <a:solidFill>
                <a:srgbClr val="FFFF00"/>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Π4.2 </a:t>
            </a:r>
            <a:r>
              <a:rPr b="0" lang="en-GB" sz="1800">
                <a:solidFill>
                  <a:srgbClr val="FFE599"/>
                </a:solidFill>
                <a:latin typeface="Calibri"/>
                <a:ea typeface="Calibri"/>
                <a:cs typeface="Calibri"/>
                <a:sym typeface="Calibri"/>
              </a:rPr>
              <a:t>Σχεδίαση και ανάπτυξη πρωτοτύπων των Διαδραστικών Συστημάτων</a:t>
            </a:r>
            <a:endParaRPr b="0" sz="1800">
              <a:solidFill>
                <a:srgbClr val="FFE599"/>
              </a:solidFill>
              <a:latin typeface="Calibri"/>
              <a:ea typeface="Calibri"/>
              <a:cs typeface="Calibri"/>
              <a:sym typeface="Calibri"/>
            </a:endParaRPr>
          </a:p>
          <a:p>
            <a:pPr indent="0" lvl="0" marL="0" rtl="0" algn="l">
              <a:spcBef>
                <a:spcPts val="0"/>
              </a:spcBef>
              <a:spcAft>
                <a:spcPts val="0"/>
              </a:spcAft>
              <a:buNone/>
            </a:pPr>
            <a:r>
              <a:t/>
            </a:r>
            <a:endParaRPr b="0" sz="400">
              <a:solidFill>
                <a:srgbClr val="FFFFFF"/>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Π5.1 </a:t>
            </a:r>
            <a:r>
              <a:rPr b="0" lang="en-GB" sz="1800">
                <a:solidFill>
                  <a:srgbClr val="FFD966"/>
                </a:solidFill>
                <a:latin typeface="Calibri"/>
                <a:ea typeface="Calibri"/>
                <a:cs typeface="Calibri"/>
                <a:sym typeface="Calibri"/>
              </a:rPr>
              <a:t>Σχεδιασμός αλγοριθμικών προσεγγίσεων και εφαρμογών</a:t>
            </a:r>
            <a:endParaRPr b="0" sz="1800">
              <a:solidFill>
                <a:srgbClr val="FFD966"/>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Π5.2 </a:t>
            </a:r>
            <a:r>
              <a:rPr b="0" lang="en-GB" sz="1800">
                <a:solidFill>
                  <a:srgbClr val="FFD966"/>
                </a:solidFill>
                <a:latin typeface="Calibri"/>
                <a:ea typeface="Calibri"/>
                <a:cs typeface="Calibri"/>
                <a:sym typeface="Calibri"/>
              </a:rPr>
              <a:t>Υλοποίηση αλγοριθμικών προσεγγίσεων και εφαρμογών</a:t>
            </a:r>
            <a:endParaRPr b="0" sz="1800">
              <a:solidFill>
                <a:srgbClr val="FFD966"/>
              </a:solidFill>
              <a:latin typeface="Calibri"/>
              <a:ea typeface="Calibri"/>
              <a:cs typeface="Calibri"/>
              <a:sym typeface="Calibri"/>
            </a:endParaRPr>
          </a:p>
          <a:p>
            <a:pPr indent="0" lvl="0" marL="0" rtl="0" algn="l">
              <a:spcBef>
                <a:spcPts val="0"/>
              </a:spcBef>
              <a:spcAft>
                <a:spcPts val="0"/>
              </a:spcAft>
              <a:buNone/>
            </a:pPr>
            <a:r>
              <a:t/>
            </a:r>
            <a:endParaRPr b="0" sz="500">
              <a:solidFill>
                <a:srgbClr val="FFD966"/>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Π6.1 </a:t>
            </a:r>
            <a:r>
              <a:rPr b="0" lang="en-GB" sz="1800">
                <a:solidFill>
                  <a:srgbClr val="F1C232"/>
                </a:solidFill>
                <a:latin typeface="Calibri"/>
                <a:ea typeface="Calibri"/>
                <a:cs typeface="Calibri"/>
                <a:sym typeface="Calibri"/>
              </a:rPr>
              <a:t>Σχεδίαση Πιλοτικής Εφαρμογής</a:t>
            </a:r>
            <a:endParaRPr b="0" sz="1800">
              <a:solidFill>
                <a:srgbClr val="F1C232"/>
              </a:solidFill>
              <a:latin typeface="Calibri"/>
              <a:ea typeface="Calibri"/>
              <a:cs typeface="Calibri"/>
              <a:sym typeface="Calibri"/>
            </a:endParaRPr>
          </a:p>
          <a:p>
            <a:pPr indent="0" lvl="0" marL="0" rtl="0" algn="l">
              <a:spcBef>
                <a:spcPts val="0"/>
              </a:spcBef>
              <a:spcAft>
                <a:spcPts val="0"/>
              </a:spcAft>
              <a:buNone/>
            </a:pPr>
            <a:r>
              <a:rPr b="0" lang="en-GB" sz="1800">
                <a:solidFill>
                  <a:srgbClr val="FFFFFF"/>
                </a:solidFill>
                <a:latin typeface="Calibri"/>
                <a:ea typeface="Calibri"/>
                <a:cs typeface="Calibri"/>
                <a:sym typeface="Calibri"/>
              </a:rPr>
              <a:t>Π6.2 </a:t>
            </a:r>
            <a:r>
              <a:rPr b="0" lang="en-GB" sz="1800">
                <a:solidFill>
                  <a:srgbClr val="E69138"/>
                </a:solidFill>
                <a:latin typeface="Calibri"/>
                <a:ea typeface="Calibri"/>
                <a:cs typeface="Calibri"/>
                <a:sym typeface="Calibri"/>
              </a:rPr>
              <a:t>Αξιολόγηση και Αναφορά Αποτελεσμάτων Πιλοτικής Εφαρμογής</a:t>
            </a:r>
            <a:endParaRPr b="0" sz="1800">
              <a:solidFill>
                <a:srgbClr val="FFE599"/>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3"/>
          <p:cNvSpPr txBox="1"/>
          <p:nvPr>
            <p:ph type="ctrTitle"/>
          </p:nvPr>
        </p:nvSpPr>
        <p:spPr>
          <a:xfrm>
            <a:off x="729450" y="560450"/>
            <a:ext cx="7688100" cy="80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700"/>
              <a:t>State of the Art</a:t>
            </a:r>
            <a:endParaRPr sz="4700"/>
          </a:p>
        </p:txBody>
      </p:sp>
      <p:sp>
        <p:nvSpPr>
          <p:cNvPr id="532" name="Google Shape;532;p63"/>
          <p:cNvSpPr txBox="1"/>
          <p:nvPr>
            <p:ph idx="1" type="subTitle"/>
          </p:nvPr>
        </p:nvSpPr>
        <p:spPr>
          <a:xfrm>
            <a:off x="739800" y="1430775"/>
            <a:ext cx="7688100" cy="3579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Τώρα - Μέχρι 8/2020</a:t>
            </a:r>
            <a:endParaRPr sz="1800">
              <a:solidFill>
                <a:srgbClr val="FFFFFF"/>
              </a:solidFill>
              <a:latin typeface="Calibri"/>
              <a:ea typeface="Calibri"/>
              <a:cs typeface="Calibri"/>
              <a:sym typeface="Calibri"/>
            </a:endParaRPr>
          </a:p>
          <a:p>
            <a:pPr indent="-342900" lvl="0" marL="457200" rtl="0" algn="l">
              <a:spcBef>
                <a:spcPts val="0"/>
              </a:spcBef>
              <a:spcAft>
                <a:spcPts val="0"/>
              </a:spcAft>
              <a:buClr>
                <a:srgbClr val="FFFFFF"/>
              </a:buClr>
              <a:buSzPts val="1800"/>
              <a:buFont typeface="Calibri"/>
              <a:buAutoNum type="arabicPeriod"/>
            </a:pPr>
            <a:r>
              <a:rPr lang="en-GB" sz="1800">
                <a:solidFill>
                  <a:srgbClr val="FFFFFF"/>
                </a:solidFill>
                <a:latin typeface="Calibri"/>
                <a:ea typeface="Calibri"/>
                <a:cs typeface="Calibri"/>
                <a:sym typeface="Calibri"/>
              </a:rPr>
              <a:t>Ανάλυση σχετικών έργων, Desktop Research &amp; Βιβλιογραφία </a:t>
            </a:r>
            <a:br>
              <a:rPr lang="en-GB" sz="1800">
                <a:solidFill>
                  <a:srgbClr val="FFFFFF"/>
                </a:solidFill>
                <a:latin typeface="Calibri"/>
                <a:ea typeface="Calibri"/>
                <a:cs typeface="Calibri"/>
                <a:sym typeface="Calibri"/>
              </a:rPr>
            </a:br>
            <a:r>
              <a:rPr lang="en-GB" sz="1800">
                <a:solidFill>
                  <a:srgbClr val="FFFFFF"/>
                </a:solidFill>
                <a:latin typeface="Calibri"/>
                <a:ea typeface="Calibri"/>
                <a:cs typeface="Calibri"/>
                <a:sym typeface="Calibri"/>
              </a:rPr>
              <a:t>[Π.Αιγαίου, ΕΛΓΟ]</a:t>
            </a:r>
            <a:endParaRPr sz="1800">
              <a:solidFill>
                <a:srgbClr val="FFFFFF"/>
              </a:solidFill>
              <a:latin typeface="Calibri"/>
              <a:ea typeface="Calibri"/>
              <a:cs typeface="Calibri"/>
              <a:sym typeface="Calibri"/>
            </a:endParaRPr>
          </a:p>
          <a:p>
            <a:pPr indent="-342900" lvl="0" marL="457200" rtl="0" algn="l">
              <a:spcBef>
                <a:spcPts val="0"/>
              </a:spcBef>
              <a:spcAft>
                <a:spcPts val="0"/>
              </a:spcAft>
              <a:buClr>
                <a:srgbClr val="FFFFFF"/>
              </a:buClr>
              <a:buSzPts val="1800"/>
              <a:buFont typeface="Calibri"/>
              <a:buAutoNum type="arabicPeriod"/>
            </a:pPr>
            <a:r>
              <a:rPr lang="en-GB" sz="1800">
                <a:solidFill>
                  <a:srgbClr val="FFFFFF"/>
                </a:solidFill>
                <a:latin typeface="Calibri"/>
                <a:ea typeface="Calibri"/>
                <a:cs typeface="Calibri"/>
                <a:sym typeface="Calibri"/>
              </a:rPr>
              <a:t>Τεχνολογίες</a:t>
            </a:r>
            <a:endParaRPr sz="1800">
              <a:solidFill>
                <a:srgbClr val="FFFFFF"/>
              </a:solidFill>
              <a:latin typeface="Calibri"/>
              <a:ea typeface="Calibri"/>
              <a:cs typeface="Calibri"/>
              <a:sym typeface="Calibri"/>
            </a:endParaRPr>
          </a:p>
          <a:p>
            <a:pPr indent="-342900" lvl="1" marL="914400" rtl="0" algn="l">
              <a:spcBef>
                <a:spcPts val="0"/>
              </a:spcBef>
              <a:spcAft>
                <a:spcPts val="0"/>
              </a:spcAft>
              <a:buClr>
                <a:srgbClr val="FFFFFF"/>
              </a:buClr>
              <a:buSzPts val="1800"/>
              <a:buFont typeface="Calibri"/>
              <a:buAutoNum type="alphaLcPeriod"/>
            </a:pPr>
            <a:r>
              <a:rPr lang="en-GB" sz="1800">
                <a:solidFill>
                  <a:srgbClr val="FFFFFF"/>
                </a:solidFill>
                <a:latin typeface="Calibri"/>
                <a:ea typeface="Calibri"/>
                <a:cs typeface="Calibri"/>
                <a:sym typeface="Calibri"/>
              </a:rPr>
              <a:t>Διαδραστικά [Π.Αιγαίου]</a:t>
            </a:r>
            <a:endParaRPr sz="1800">
              <a:solidFill>
                <a:srgbClr val="FFFFFF"/>
              </a:solidFill>
              <a:latin typeface="Calibri"/>
              <a:ea typeface="Calibri"/>
              <a:cs typeface="Calibri"/>
              <a:sym typeface="Calibri"/>
            </a:endParaRPr>
          </a:p>
          <a:p>
            <a:pPr indent="-342900" lvl="1" marL="914400" rtl="0" algn="l">
              <a:spcBef>
                <a:spcPts val="0"/>
              </a:spcBef>
              <a:spcAft>
                <a:spcPts val="0"/>
              </a:spcAft>
              <a:buClr>
                <a:srgbClr val="FFFFFF"/>
              </a:buClr>
              <a:buSzPts val="1800"/>
              <a:buFont typeface="Calibri"/>
              <a:buAutoNum type="alphaLcPeriod"/>
            </a:pPr>
            <a:r>
              <a:rPr lang="en-GB" sz="1800">
                <a:solidFill>
                  <a:srgbClr val="FFFFFF"/>
                </a:solidFill>
                <a:latin typeface="Calibri"/>
                <a:ea typeface="Calibri"/>
                <a:cs typeface="Calibri"/>
                <a:sym typeface="Calibri"/>
              </a:rPr>
              <a:t>Δίκτυα [Kudzu]</a:t>
            </a:r>
            <a:endParaRPr sz="1800">
              <a:solidFill>
                <a:srgbClr val="FFFFFF"/>
              </a:solidFill>
              <a:latin typeface="Calibri"/>
              <a:ea typeface="Calibri"/>
              <a:cs typeface="Calibri"/>
              <a:sym typeface="Calibri"/>
            </a:endParaRPr>
          </a:p>
          <a:p>
            <a:pPr indent="-342900" lvl="1" marL="914400" rtl="0" algn="l">
              <a:spcBef>
                <a:spcPts val="0"/>
              </a:spcBef>
              <a:spcAft>
                <a:spcPts val="0"/>
              </a:spcAft>
              <a:buClr>
                <a:srgbClr val="FFFFFF"/>
              </a:buClr>
              <a:buSzPts val="1800"/>
              <a:buFont typeface="Calibri"/>
              <a:buAutoNum type="alphaLcPeriod"/>
            </a:pPr>
            <a:r>
              <a:rPr lang="en-GB" sz="1800">
                <a:solidFill>
                  <a:srgbClr val="FFFFFF"/>
                </a:solidFill>
                <a:latin typeface="Calibri"/>
                <a:ea typeface="Calibri"/>
                <a:cs typeface="Calibri"/>
                <a:sym typeface="Calibri"/>
              </a:rPr>
              <a:t>Αισθητήρια</a:t>
            </a:r>
            <a:r>
              <a:rPr lang="en-GB" sz="1800">
                <a:solidFill>
                  <a:srgbClr val="FFFFFF"/>
                </a:solidFill>
                <a:latin typeface="Calibri"/>
                <a:ea typeface="Calibri"/>
                <a:cs typeface="Calibri"/>
                <a:sym typeface="Calibri"/>
              </a:rPr>
              <a:t> και άλλα συστήματα καταγραφής [Όλοι]</a:t>
            </a:r>
            <a:endParaRPr sz="1800">
              <a:solidFill>
                <a:srgbClr val="FFFFFF"/>
              </a:solidFill>
              <a:latin typeface="Calibri"/>
              <a:ea typeface="Calibri"/>
              <a:cs typeface="Calibri"/>
              <a:sym typeface="Calibri"/>
            </a:endParaRPr>
          </a:p>
          <a:p>
            <a:pPr indent="-342900" lvl="0" marL="457200" rtl="0" algn="l">
              <a:spcBef>
                <a:spcPts val="0"/>
              </a:spcBef>
              <a:spcAft>
                <a:spcPts val="0"/>
              </a:spcAft>
              <a:buClr>
                <a:srgbClr val="FFFFFF"/>
              </a:buClr>
              <a:buSzPts val="1800"/>
              <a:buFont typeface="Calibri"/>
              <a:buAutoNum type="arabicPeriod"/>
            </a:pPr>
            <a:r>
              <a:rPr lang="en-GB" sz="1800">
                <a:solidFill>
                  <a:srgbClr val="FFFFFF"/>
                </a:solidFill>
                <a:latin typeface="Calibri"/>
                <a:ea typeface="Calibri"/>
                <a:cs typeface="Calibri"/>
                <a:sym typeface="Calibri"/>
              </a:rPr>
              <a:t>Μελισσοκομικά </a:t>
            </a:r>
            <a:r>
              <a:rPr lang="en-GB" sz="1800">
                <a:solidFill>
                  <a:srgbClr val="FFFFFF"/>
                </a:solidFill>
                <a:latin typeface="Calibri"/>
                <a:ea typeface="Calibri"/>
                <a:cs typeface="Calibri"/>
                <a:sym typeface="Calibri"/>
              </a:rPr>
              <a:t>πρωτόκολλα</a:t>
            </a:r>
            <a:r>
              <a:rPr lang="en-GB" sz="1800">
                <a:solidFill>
                  <a:srgbClr val="FFFFFF"/>
                </a:solidFill>
                <a:latin typeface="Calibri"/>
                <a:ea typeface="Calibri"/>
                <a:cs typeface="Calibri"/>
                <a:sym typeface="Calibri"/>
              </a:rPr>
              <a:t>, </a:t>
            </a:r>
            <a:r>
              <a:rPr lang="en-GB" sz="1800">
                <a:solidFill>
                  <a:srgbClr val="FFFFFF"/>
                </a:solidFill>
                <a:latin typeface="Calibri"/>
                <a:ea typeface="Calibri"/>
                <a:cs typeface="Calibri"/>
                <a:sym typeface="Calibri"/>
              </a:rPr>
              <a:t>πρακτικές, χειρισμοί, εργασίες (tasks)</a:t>
            </a:r>
            <a:endParaRPr sz="1800">
              <a:solidFill>
                <a:srgbClr val="FFFFFF"/>
              </a:solidFill>
              <a:latin typeface="Calibri"/>
              <a:ea typeface="Calibri"/>
              <a:cs typeface="Calibri"/>
              <a:sym typeface="Calibri"/>
            </a:endParaRPr>
          </a:p>
          <a:p>
            <a:pPr indent="-342900" lvl="0" marL="457200" rtl="0" algn="l">
              <a:spcBef>
                <a:spcPts val="0"/>
              </a:spcBef>
              <a:spcAft>
                <a:spcPts val="0"/>
              </a:spcAft>
              <a:buClr>
                <a:srgbClr val="FFFFFF"/>
              </a:buClr>
              <a:buSzPts val="1800"/>
              <a:buFont typeface="Calibri"/>
              <a:buAutoNum type="arabicPeriod"/>
            </a:pPr>
            <a:r>
              <a:rPr lang="en-GB" sz="1800">
                <a:solidFill>
                  <a:srgbClr val="FFFFFF"/>
                </a:solidFill>
                <a:latin typeface="Calibri"/>
                <a:ea typeface="Calibri"/>
                <a:cs typeface="Calibri"/>
                <a:sym typeface="Calibri"/>
              </a:rPr>
              <a:t>Δεδομένα</a:t>
            </a:r>
            <a:endParaRPr sz="1800">
              <a:solidFill>
                <a:srgbClr val="FFFFFF"/>
              </a:solidFill>
              <a:latin typeface="Calibri"/>
              <a:ea typeface="Calibri"/>
              <a:cs typeface="Calibri"/>
              <a:sym typeface="Calibri"/>
            </a:endParaRPr>
          </a:p>
          <a:p>
            <a:pPr indent="-342900" lvl="1" marL="914400" rtl="0" algn="l">
              <a:spcBef>
                <a:spcPts val="0"/>
              </a:spcBef>
              <a:spcAft>
                <a:spcPts val="0"/>
              </a:spcAft>
              <a:buClr>
                <a:srgbClr val="FFFFFF"/>
              </a:buClr>
              <a:buSzPts val="1800"/>
              <a:buFont typeface="Calibri"/>
              <a:buAutoNum type="alphaLcPeriod"/>
            </a:pPr>
            <a:r>
              <a:rPr lang="en-GB" sz="1800">
                <a:solidFill>
                  <a:srgbClr val="FFFFFF"/>
                </a:solidFill>
                <a:latin typeface="Calibri"/>
                <a:ea typeface="Calibri"/>
                <a:cs typeface="Calibri"/>
                <a:sym typeface="Calibri"/>
              </a:rPr>
              <a:t>State of the Art (τεχνικές, framework for data analytics)</a:t>
            </a:r>
            <a:endParaRPr sz="1800">
              <a:solidFill>
                <a:srgbClr val="FFFFFF"/>
              </a:solidFill>
              <a:latin typeface="Calibri"/>
              <a:ea typeface="Calibri"/>
              <a:cs typeface="Calibri"/>
              <a:sym typeface="Calibri"/>
            </a:endParaRPr>
          </a:p>
          <a:p>
            <a:pPr indent="-342900" lvl="1" marL="914400" rtl="0" algn="l">
              <a:spcBef>
                <a:spcPts val="0"/>
              </a:spcBef>
              <a:spcAft>
                <a:spcPts val="0"/>
              </a:spcAft>
              <a:buClr>
                <a:srgbClr val="FFFFFF"/>
              </a:buClr>
              <a:buSzPts val="1800"/>
              <a:buFont typeface="Calibri"/>
              <a:buAutoNum type="alphaLcPeriod"/>
            </a:pPr>
            <a:r>
              <a:rPr lang="en-GB" sz="1800">
                <a:solidFill>
                  <a:srgbClr val="FFFFFF"/>
                </a:solidFill>
                <a:latin typeface="Calibri"/>
                <a:ea typeface="Calibri"/>
                <a:cs typeface="Calibri"/>
                <a:sym typeface="Calibri"/>
              </a:rPr>
              <a:t>Αρχιτεκτονική Δεδομένων ως προς τις πρακτικές από γνωστές υπάρχουσες πηγές (π.χ. Beexml, Beep.nl)</a:t>
            </a:r>
            <a:endParaRPr sz="1800">
              <a:solidFill>
                <a:srgbClr val="FFFFFF"/>
              </a:solidFill>
              <a:latin typeface="Calibri"/>
              <a:ea typeface="Calibri"/>
              <a:cs typeface="Calibri"/>
              <a:sym typeface="Calibri"/>
            </a:endParaRPr>
          </a:p>
          <a:p>
            <a:pPr indent="-342900" lvl="1" marL="914400" rtl="0" algn="l">
              <a:spcBef>
                <a:spcPts val="0"/>
              </a:spcBef>
              <a:spcAft>
                <a:spcPts val="0"/>
              </a:spcAft>
              <a:buClr>
                <a:srgbClr val="FFFFFF"/>
              </a:buClr>
              <a:buSzPts val="1800"/>
              <a:buFont typeface="Calibri"/>
              <a:buAutoNum type="alphaLcPeriod"/>
            </a:pPr>
            <a:r>
              <a:rPr lang="en-GB" sz="1800">
                <a:solidFill>
                  <a:srgbClr val="FFFFFF"/>
                </a:solidFill>
                <a:latin typeface="Calibri"/>
                <a:ea typeface="Calibri"/>
                <a:cs typeface="Calibri"/>
                <a:sym typeface="Calibri"/>
              </a:rPr>
              <a:t>...</a:t>
            </a:r>
            <a:endParaRPr sz="1800">
              <a:solidFill>
                <a:srgbClr val="FFFFFF"/>
              </a:solidFill>
              <a:latin typeface="Calibri"/>
              <a:ea typeface="Calibri"/>
              <a:cs typeface="Calibri"/>
              <a:sym typeface="Calibri"/>
            </a:endParaRPr>
          </a:p>
          <a:p>
            <a:pPr indent="0" lvl="0" marL="0" rtl="0" algn="l">
              <a:spcBef>
                <a:spcPts val="0"/>
              </a:spcBef>
              <a:spcAft>
                <a:spcPts val="0"/>
              </a:spcAft>
              <a:buNone/>
            </a:pPr>
            <a:r>
              <a:t/>
            </a:r>
            <a:endParaRPr b="0" sz="1800">
              <a:solidFill>
                <a:srgbClr val="FFE59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4"/>
          <p:cNvSpPr/>
          <p:nvPr/>
        </p:nvSpPr>
        <p:spPr>
          <a:xfrm>
            <a:off x="4314875" y="1851350"/>
            <a:ext cx="4524000" cy="20751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4"/>
          <p:cNvSpPr txBox="1"/>
          <p:nvPr>
            <p:ph type="ctrTitle"/>
          </p:nvPr>
        </p:nvSpPr>
        <p:spPr>
          <a:xfrm>
            <a:off x="4322325" y="941450"/>
            <a:ext cx="4561200" cy="893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4500"/>
              <a:t>Μελισσοκόμοι</a:t>
            </a:r>
            <a:endParaRPr sz="4500"/>
          </a:p>
        </p:txBody>
      </p:sp>
      <p:sp>
        <p:nvSpPr>
          <p:cNvPr id="539" name="Google Shape;539;p64"/>
          <p:cNvSpPr txBox="1"/>
          <p:nvPr>
            <p:ph idx="1" type="subTitle"/>
          </p:nvPr>
        </p:nvSpPr>
        <p:spPr>
          <a:xfrm>
            <a:off x="4374600" y="1920307"/>
            <a:ext cx="4343400" cy="1987200"/>
          </a:xfrm>
          <a:prstGeom prst="rect">
            <a:avLst/>
          </a:prstGeom>
          <a:effectLst>
            <a:outerShdw blurRad="114300" rotWithShape="0" algn="bl">
              <a:srgbClr val="000000">
                <a:alpha val="30000"/>
              </a:srgbClr>
            </a:outerShdw>
          </a:effectLst>
        </p:spPr>
        <p:txBody>
          <a:bodyPr anchorCtr="0" anchor="t" bIns="91425" lIns="91425" spcFirstLastPara="1" rIns="91425" wrap="square" tIns="91425">
            <a:noAutofit/>
          </a:bodyPr>
          <a:lstStyle/>
          <a:p>
            <a:pPr indent="-355600" lvl="0" marL="457200" rtl="0" algn="l">
              <a:spcBef>
                <a:spcPts val="0"/>
              </a:spcBef>
              <a:spcAft>
                <a:spcPts val="0"/>
              </a:spcAft>
              <a:buClr>
                <a:srgbClr val="38761D"/>
              </a:buClr>
              <a:buSzPts val="2000"/>
              <a:buChar char="●"/>
            </a:pPr>
            <a:r>
              <a:rPr lang="en-GB" sz="2000">
                <a:solidFill>
                  <a:srgbClr val="38761D"/>
                </a:solidFill>
              </a:rPr>
              <a:t>Έρευνα Πεδίου</a:t>
            </a:r>
            <a:endParaRPr sz="2000">
              <a:solidFill>
                <a:srgbClr val="38761D"/>
              </a:solidFill>
            </a:endParaRPr>
          </a:p>
          <a:p>
            <a:pPr indent="-355600" lvl="0" marL="457200" rtl="0" algn="l">
              <a:spcBef>
                <a:spcPts val="0"/>
              </a:spcBef>
              <a:spcAft>
                <a:spcPts val="0"/>
              </a:spcAft>
              <a:buClr>
                <a:srgbClr val="38761D"/>
              </a:buClr>
              <a:buSzPts val="2000"/>
              <a:buChar char="●"/>
            </a:pPr>
            <a:r>
              <a:rPr lang="en-GB" sz="2000">
                <a:solidFill>
                  <a:srgbClr val="38761D"/>
                </a:solidFill>
              </a:rPr>
              <a:t>Ανάλυση χρηστών</a:t>
            </a:r>
            <a:endParaRPr sz="2000">
              <a:solidFill>
                <a:srgbClr val="38761D"/>
              </a:solidFill>
            </a:endParaRPr>
          </a:p>
          <a:p>
            <a:pPr indent="-355600" lvl="0" marL="457200" rtl="0" algn="l">
              <a:spcBef>
                <a:spcPts val="0"/>
              </a:spcBef>
              <a:spcAft>
                <a:spcPts val="0"/>
              </a:spcAft>
              <a:buClr>
                <a:srgbClr val="38761D"/>
              </a:buClr>
              <a:buSzPts val="2000"/>
              <a:buChar char="●"/>
            </a:pPr>
            <a:r>
              <a:rPr lang="en-GB" sz="2000">
                <a:solidFill>
                  <a:srgbClr val="38761D"/>
                </a:solidFill>
              </a:rPr>
              <a:t>Καταγραφή και Ανάλυση μελισσοκομικών χειρισμών</a:t>
            </a:r>
            <a:endParaRPr sz="2000">
              <a:solidFill>
                <a:srgbClr val="38761D"/>
              </a:solidFill>
            </a:endParaRPr>
          </a:p>
          <a:p>
            <a:pPr indent="-355600" lvl="0" marL="457200" rtl="0" algn="l">
              <a:spcBef>
                <a:spcPts val="0"/>
              </a:spcBef>
              <a:spcAft>
                <a:spcPts val="0"/>
              </a:spcAft>
              <a:buClr>
                <a:srgbClr val="1C4587"/>
              </a:buClr>
              <a:buSzPts val="2000"/>
              <a:buChar char="●"/>
            </a:pPr>
            <a:r>
              <a:rPr lang="en-GB" sz="2000">
                <a:solidFill>
                  <a:srgbClr val="1C4587"/>
                </a:solidFill>
              </a:rPr>
              <a:t>Αξιολόγηση με χρήστες κατά την Πιλοτική Εφαρμογή</a:t>
            </a:r>
            <a:endParaRPr sz="2000">
              <a:solidFill>
                <a:srgbClr val="1C458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5"/>
          <p:cNvSpPr txBox="1"/>
          <p:nvPr>
            <p:ph type="ctrTitle"/>
          </p:nvPr>
        </p:nvSpPr>
        <p:spPr>
          <a:xfrm>
            <a:off x="257125" y="1076700"/>
            <a:ext cx="8543400" cy="3423000"/>
          </a:xfrm>
          <a:prstGeom prst="rect">
            <a:avLst/>
          </a:prstGeom>
          <a:effectLst>
            <a:outerShdw blurRad="185738" rotWithShape="0" algn="bl" dir="1319999" dist="19050">
              <a:srgbClr val="000000">
                <a:alpha val="69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GB" sz="4800">
                <a:solidFill>
                  <a:srgbClr val="FFFFFF"/>
                </a:solidFill>
              </a:rPr>
              <a:t>Σχεδίαση Διαδράσεων </a:t>
            </a:r>
            <a:endParaRPr sz="4800">
              <a:solidFill>
                <a:srgbClr val="FFFFFF"/>
              </a:solidFill>
            </a:endParaRPr>
          </a:p>
          <a:p>
            <a:pPr indent="0" lvl="0" marL="0" rtl="0" algn="ctr">
              <a:spcBef>
                <a:spcPts val="0"/>
              </a:spcBef>
              <a:spcAft>
                <a:spcPts val="0"/>
              </a:spcAft>
              <a:buNone/>
            </a:pPr>
            <a:r>
              <a:rPr lang="en-GB" sz="4800">
                <a:solidFill>
                  <a:srgbClr val="FFFFFF"/>
                </a:solidFill>
              </a:rPr>
              <a:t>Υλοποίηση Συστημάτων &amp; Υποδομών</a:t>
            </a:r>
            <a:endParaRPr sz="4800">
              <a:solidFill>
                <a:srgbClr val="FFFFFF"/>
              </a:solidFill>
            </a:endParaRPr>
          </a:p>
          <a:p>
            <a:pPr indent="0" lvl="0" marL="0" rtl="0" algn="ctr">
              <a:spcBef>
                <a:spcPts val="0"/>
              </a:spcBef>
              <a:spcAft>
                <a:spcPts val="0"/>
              </a:spcAft>
              <a:buNone/>
            </a:pPr>
            <a:r>
              <a:rPr lang="en-GB" sz="4800">
                <a:solidFill>
                  <a:srgbClr val="FFFFFF"/>
                </a:solidFill>
              </a:rPr>
              <a:t>Ανάλυση Δεδομένων</a:t>
            </a:r>
            <a:endParaRPr sz="4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8"/>
          <p:cNvSpPr txBox="1"/>
          <p:nvPr>
            <p:ph type="title"/>
          </p:nvPr>
        </p:nvSpPr>
        <p:spPr>
          <a:xfrm>
            <a:off x="751375" y="959975"/>
            <a:ext cx="7829700" cy="891600"/>
          </a:xfrm>
          <a:prstGeom prst="rect">
            <a:avLst/>
          </a:prstGeom>
          <a:effectLst>
            <a:outerShdw blurRad="22860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a:t>Στοιχεία Πρόσκλησης</a:t>
            </a:r>
            <a:endParaRPr/>
          </a:p>
        </p:txBody>
      </p:sp>
      <p:sp>
        <p:nvSpPr>
          <p:cNvPr id="427" name="Google Shape;427;p48"/>
          <p:cNvSpPr txBox="1"/>
          <p:nvPr/>
        </p:nvSpPr>
        <p:spPr>
          <a:xfrm>
            <a:off x="751525" y="1782050"/>
            <a:ext cx="7829700" cy="21486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61950" lvl="0" marL="457200" rtl="0" algn="l">
              <a:spcBef>
                <a:spcPts val="0"/>
              </a:spcBef>
              <a:spcAft>
                <a:spcPts val="0"/>
              </a:spcAft>
              <a:buClr>
                <a:schemeClr val="lt1"/>
              </a:buClr>
              <a:buSzPts val="2100"/>
              <a:buFont typeface="Open Sans"/>
              <a:buChar char="●"/>
            </a:pPr>
            <a:r>
              <a:rPr b="1" lang="en-GB" sz="2100">
                <a:solidFill>
                  <a:schemeClr val="lt1"/>
                </a:solidFill>
                <a:latin typeface="Open Sans"/>
                <a:ea typeface="Open Sans"/>
                <a:cs typeface="Open Sans"/>
                <a:sym typeface="Open Sans"/>
              </a:rPr>
              <a:t>Ενίσχυση σχεδίων έρευνας, ανάπτυξης &amp; καινοτομίας στους τομείς προτεραιότητας της Στρατηγικής Έξυπνης Εξειδίκευσης της Περιφέρειας Νοτίου Αιγαίου» με Κωδικό ΟΠΣ 3437 στο Επιχειρησιακό Πρόγραμμα «Νότιο Αιγαίο 2014-2020»</a:t>
            </a:r>
            <a:endParaRPr b="1" sz="2100">
              <a:solidFill>
                <a:schemeClr val="lt1"/>
              </a:solidFill>
              <a:latin typeface="Open Sans"/>
              <a:ea typeface="Open Sans"/>
              <a:cs typeface="Open Sans"/>
              <a:sym typeface="Open Sans"/>
            </a:endParaRPr>
          </a:p>
        </p:txBody>
      </p:sp>
      <p:sp>
        <p:nvSpPr>
          <p:cNvPr id="428" name="Google Shape;428;p48"/>
          <p:cNvSpPr txBox="1"/>
          <p:nvPr/>
        </p:nvSpPr>
        <p:spPr>
          <a:xfrm>
            <a:off x="751375" y="3810000"/>
            <a:ext cx="7935600" cy="969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336550" lvl="0" marL="457200" rtl="0" algn="l">
              <a:spcBef>
                <a:spcPts val="0"/>
              </a:spcBef>
              <a:spcAft>
                <a:spcPts val="0"/>
              </a:spcAft>
              <a:buClr>
                <a:schemeClr val="lt1"/>
              </a:buClr>
              <a:buSzPts val="1700"/>
              <a:buFont typeface="Open Sans"/>
              <a:buChar char="●"/>
            </a:pPr>
            <a:r>
              <a:rPr b="1" lang="en-GB" sz="1700">
                <a:solidFill>
                  <a:schemeClr val="lt1"/>
                </a:solidFill>
                <a:latin typeface="Open Sans"/>
                <a:ea typeface="Open Sans"/>
                <a:cs typeface="Open Sans"/>
                <a:sym typeface="Open Sans"/>
              </a:rPr>
              <a:t>Συνεργαζόμενοι Φορείς: </a:t>
            </a:r>
            <a:r>
              <a:rPr b="1" lang="en-GB" sz="1700">
                <a:solidFill>
                  <a:srgbClr val="F1C232"/>
                </a:solidFill>
                <a:latin typeface="Open Sans"/>
                <a:ea typeface="Open Sans"/>
                <a:cs typeface="Open Sans"/>
                <a:sym typeface="Open Sans"/>
              </a:rPr>
              <a:t>Kudzu IKE, ΕΛΓΟ, Πανεπιστήμιο Αιγαίου</a:t>
            </a:r>
            <a:endParaRPr b="1" sz="1700">
              <a:solidFill>
                <a:srgbClr val="F1C232"/>
              </a:solidFill>
              <a:latin typeface="Open Sans"/>
              <a:ea typeface="Open Sans"/>
              <a:cs typeface="Open Sans"/>
              <a:sym typeface="Open Sans"/>
            </a:endParaRPr>
          </a:p>
          <a:p>
            <a:pPr indent="-336550" lvl="0" marL="457200" rtl="0" algn="l">
              <a:spcBef>
                <a:spcPts val="0"/>
              </a:spcBef>
              <a:spcAft>
                <a:spcPts val="0"/>
              </a:spcAft>
              <a:buClr>
                <a:schemeClr val="lt1"/>
              </a:buClr>
              <a:buSzPts val="1700"/>
              <a:buFont typeface="Open Sans"/>
              <a:buChar char="●"/>
            </a:pPr>
            <a:r>
              <a:rPr b="1" lang="en-GB" sz="1700">
                <a:solidFill>
                  <a:schemeClr val="lt1"/>
                </a:solidFill>
                <a:latin typeface="Open Sans"/>
                <a:ea typeface="Open Sans"/>
                <a:cs typeface="Open Sans"/>
                <a:sym typeface="Open Sans"/>
              </a:rPr>
              <a:t>Χρηματοδότηση: 465.910€, (ΠΑ: 267.900€)</a:t>
            </a:r>
            <a:endParaRPr b="1" sz="1700">
              <a:solidFill>
                <a:schemeClr val="lt1"/>
              </a:solidFill>
              <a:latin typeface="Open Sans"/>
              <a:ea typeface="Open Sans"/>
              <a:cs typeface="Open Sans"/>
              <a:sym typeface="Open Sans"/>
            </a:endParaRPr>
          </a:p>
          <a:p>
            <a:pPr indent="-336550" lvl="0" marL="457200" rtl="0" algn="l">
              <a:spcBef>
                <a:spcPts val="0"/>
              </a:spcBef>
              <a:spcAft>
                <a:spcPts val="0"/>
              </a:spcAft>
              <a:buClr>
                <a:schemeClr val="lt1"/>
              </a:buClr>
              <a:buSzPts val="1700"/>
              <a:buFont typeface="Open Sans"/>
              <a:buChar char="●"/>
            </a:pPr>
            <a:r>
              <a:rPr b="1" lang="en-GB" sz="1700">
                <a:solidFill>
                  <a:schemeClr val="lt1"/>
                </a:solidFill>
                <a:latin typeface="Open Sans"/>
                <a:ea typeface="Open Sans"/>
                <a:cs typeface="Open Sans"/>
                <a:sym typeface="Open Sans"/>
              </a:rPr>
              <a:t>Λήξη: Μάρτιος 2023</a:t>
            </a:r>
            <a:endParaRPr b="1" sz="1700">
              <a:solidFill>
                <a:schemeClr val="lt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66"/>
          <p:cNvSpPr txBox="1"/>
          <p:nvPr>
            <p:ph idx="4294967295" type="subTitle"/>
          </p:nvPr>
        </p:nvSpPr>
        <p:spPr>
          <a:xfrm>
            <a:off x="599250" y="975300"/>
            <a:ext cx="7945500" cy="3804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9250" lvl="0" marL="457200" rtl="0" algn="l">
              <a:spcBef>
                <a:spcPts val="0"/>
              </a:spcBef>
              <a:spcAft>
                <a:spcPts val="0"/>
              </a:spcAft>
              <a:buClr>
                <a:srgbClr val="FFFFFF"/>
              </a:buClr>
              <a:buSzPts val="1900"/>
              <a:buChar char="●"/>
            </a:pPr>
            <a:r>
              <a:rPr b="1" lang="en-GB" sz="1900">
                <a:solidFill>
                  <a:srgbClr val="FFFFFF"/>
                </a:solidFill>
              </a:rPr>
              <a:t>Σχεδίαση Διαδράσεων</a:t>
            </a:r>
            <a:endParaRPr b="1" sz="1900">
              <a:solidFill>
                <a:srgbClr val="FFFFFF"/>
              </a:solidFill>
            </a:endParaRPr>
          </a:p>
          <a:p>
            <a:pPr indent="-349250" lvl="0" marL="457200" rtl="0" algn="l">
              <a:spcBef>
                <a:spcPts val="0"/>
              </a:spcBef>
              <a:spcAft>
                <a:spcPts val="0"/>
              </a:spcAft>
              <a:buClr>
                <a:srgbClr val="FFFFFF"/>
              </a:buClr>
              <a:buSzPts val="1900"/>
              <a:buChar char="●"/>
            </a:pPr>
            <a:r>
              <a:rPr b="1" lang="en-GB" sz="1900">
                <a:solidFill>
                  <a:srgbClr val="FFFFFF"/>
                </a:solidFill>
              </a:rPr>
              <a:t>Σχεδίαση και ανάπτυξη πρωτοτύπων των Διαδραστικών Συστημάτων (Beekeper’s Journaling with Tangibles, Wearables)</a:t>
            </a:r>
            <a:endParaRPr b="1" sz="1900">
              <a:solidFill>
                <a:srgbClr val="FFFFFF"/>
              </a:solidFill>
            </a:endParaRPr>
          </a:p>
          <a:p>
            <a:pPr indent="-349250" lvl="0" marL="457200" rtl="0" algn="l">
              <a:spcBef>
                <a:spcPts val="0"/>
              </a:spcBef>
              <a:spcAft>
                <a:spcPts val="0"/>
              </a:spcAft>
              <a:buClr>
                <a:srgbClr val="FFFFFF"/>
              </a:buClr>
              <a:buSzPts val="1900"/>
              <a:buChar char="●"/>
            </a:pPr>
            <a:r>
              <a:rPr b="1" lang="en-GB" sz="1900">
                <a:solidFill>
                  <a:srgbClr val="FFFFFF"/>
                </a:solidFill>
              </a:rPr>
              <a:t>Πληροφοριακά σύστημα: ΙΟΤ, DB, Services etc</a:t>
            </a:r>
            <a:endParaRPr b="1" sz="1900">
              <a:solidFill>
                <a:srgbClr val="FFFFFF"/>
              </a:solidFill>
            </a:endParaRPr>
          </a:p>
          <a:p>
            <a:pPr indent="-349250" lvl="0" marL="457200" rtl="0" algn="l">
              <a:spcBef>
                <a:spcPts val="0"/>
              </a:spcBef>
              <a:spcAft>
                <a:spcPts val="0"/>
              </a:spcAft>
              <a:buClr>
                <a:srgbClr val="FFFFFF"/>
              </a:buClr>
              <a:buSzPts val="1900"/>
              <a:buChar char="●"/>
            </a:pPr>
            <a:r>
              <a:rPr b="1" lang="en-GB" sz="1900">
                <a:solidFill>
                  <a:srgbClr val="FFFFFF"/>
                </a:solidFill>
              </a:rPr>
              <a:t>Τεχνολογίες ΙΟΤ (Gateways, Nodes)</a:t>
            </a:r>
            <a:endParaRPr b="1" sz="1900">
              <a:solidFill>
                <a:srgbClr val="FFFFFF"/>
              </a:solidFill>
            </a:endParaRPr>
          </a:p>
          <a:p>
            <a:pPr indent="-349250" lvl="0" marL="457200" rtl="0" algn="l">
              <a:spcBef>
                <a:spcPts val="0"/>
              </a:spcBef>
              <a:spcAft>
                <a:spcPts val="0"/>
              </a:spcAft>
              <a:buClr>
                <a:srgbClr val="FFFFFF"/>
              </a:buClr>
              <a:buSzPts val="1900"/>
              <a:buChar char="●"/>
            </a:pPr>
            <a:r>
              <a:rPr b="1" lang="en-GB" sz="1900">
                <a:solidFill>
                  <a:srgbClr val="FFFFFF"/>
                </a:solidFill>
              </a:rPr>
              <a:t>Συστήματα συλλογής Περιβαλλοντικών Δεδομένων (Weather &amp; Environmental Data) &amp; Αυτοματισμοί (Κυψέλης)</a:t>
            </a:r>
            <a:endParaRPr b="1" sz="1900">
              <a:solidFill>
                <a:srgbClr val="FFFFFF"/>
              </a:solidFill>
            </a:endParaRPr>
          </a:p>
          <a:p>
            <a:pPr indent="-349250" lvl="0" marL="457200" rtl="0" algn="l">
              <a:spcBef>
                <a:spcPts val="0"/>
              </a:spcBef>
              <a:spcAft>
                <a:spcPts val="0"/>
              </a:spcAft>
              <a:buClr>
                <a:srgbClr val="FFFFFF"/>
              </a:buClr>
              <a:buSzPts val="1900"/>
              <a:buChar char="●"/>
            </a:pPr>
            <a:r>
              <a:rPr b="1" lang="en-GB" sz="1900">
                <a:solidFill>
                  <a:srgbClr val="FFFFFF"/>
                </a:solidFill>
              </a:rPr>
              <a:t>Ανάλυση Δεδομένω</a:t>
            </a:r>
            <a:r>
              <a:rPr b="1" lang="en-GB" sz="1900">
                <a:solidFill>
                  <a:srgbClr val="FFFFFF"/>
                </a:solidFill>
              </a:rPr>
              <a:t>ν</a:t>
            </a:r>
            <a:endParaRPr b="1" sz="1900">
              <a:solidFill>
                <a:srgbClr val="FFFFFF"/>
              </a:solidFill>
            </a:endParaRPr>
          </a:p>
          <a:p>
            <a:pPr indent="-349250" lvl="0" marL="457200" rtl="0" algn="l">
              <a:spcBef>
                <a:spcPts val="0"/>
              </a:spcBef>
              <a:spcAft>
                <a:spcPts val="0"/>
              </a:spcAft>
              <a:buClr>
                <a:srgbClr val="FFFFFF"/>
              </a:buClr>
              <a:buSzPts val="1900"/>
              <a:buChar char="●"/>
            </a:pPr>
            <a:r>
              <a:rPr b="1" lang="en-GB" sz="1900">
                <a:solidFill>
                  <a:srgbClr val="FFFFFF"/>
                </a:solidFill>
              </a:rPr>
              <a:t>Παρουσίαση Συμπερασμάτων και Δεδομένων</a:t>
            </a:r>
            <a:endParaRPr b="1" sz="1900">
              <a:solidFill>
                <a:srgbClr val="FFFFFF"/>
              </a:solidFill>
            </a:endParaRPr>
          </a:p>
          <a:p>
            <a:pPr indent="-349250" lvl="1" marL="914400" rtl="0" algn="l">
              <a:spcBef>
                <a:spcPts val="0"/>
              </a:spcBef>
              <a:spcAft>
                <a:spcPts val="0"/>
              </a:spcAft>
              <a:buClr>
                <a:srgbClr val="FFFFFF"/>
              </a:buClr>
              <a:buSzPts val="1900"/>
              <a:buChar char="○"/>
            </a:pPr>
            <a:r>
              <a:rPr b="1" lang="en-GB" sz="1900">
                <a:solidFill>
                  <a:srgbClr val="FFFFFF"/>
                </a:solidFill>
              </a:rPr>
              <a:t>Δημιουργία UI (web - mobile)</a:t>
            </a:r>
            <a:endParaRPr b="1" sz="1900">
              <a:solidFill>
                <a:srgbClr val="FFFFFF"/>
              </a:solidFill>
            </a:endParaRPr>
          </a:p>
          <a:p>
            <a:pPr indent="-349250" lvl="1" marL="914400" rtl="0" algn="l">
              <a:spcBef>
                <a:spcPts val="0"/>
              </a:spcBef>
              <a:spcAft>
                <a:spcPts val="0"/>
              </a:spcAft>
              <a:buClr>
                <a:srgbClr val="FFFFFF"/>
              </a:buClr>
              <a:buSzPts val="1900"/>
              <a:buChar char="○"/>
            </a:pPr>
            <a:r>
              <a:rPr b="1" lang="en-GB" sz="1900">
                <a:solidFill>
                  <a:srgbClr val="FFFFFF"/>
                </a:solidFill>
              </a:rPr>
              <a:t>DataVis</a:t>
            </a:r>
            <a:endParaRPr b="1" sz="19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7"/>
          <p:cNvSpPr txBox="1"/>
          <p:nvPr>
            <p:ph type="ctrTitle"/>
          </p:nvPr>
        </p:nvSpPr>
        <p:spPr>
          <a:xfrm>
            <a:off x="729450" y="1322450"/>
            <a:ext cx="7688100" cy="624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sz="2500">
                <a:solidFill>
                  <a:srgbClr val="FFFFFF"/>
                </a:solidFill>
              </a:rPr>
              <a:t>Πιλοτική Εφαρμογή</a:t>
            </a:r>
            <a:endParaRPr sz="2500">
              <a:solidFill>
                <a:srgbClr val="FFFFFF"/>
              </a:solidFill>
            </a:endParaRPr>
          </a:p>
        </p:txBody>
      </p:sp>
      <p:sp>
        <p:nvSpPr>
          <p:cNvPr id="555" name="Google Shape;555;p67"/>
          <p:cNvSpPr txBox="1"/>
          <p:nvPr>
            <p:ph idx="1" type="subTitle"/>
          </p:nvPr>
        </p:nvSpPr>
        <p:spPr>
          <a:xfrm>
            <a:off x="808150" y="1947350"/>
            <a:ext cx="7688100" cy="2410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Char char="●"/>
            </a:pPr>
            <a:r>
              <a:rPr lang="en-GB" sz="2000">
                <a:solidFill>
                  <a:srgbClr val="FFFFFF"/>
                </a:solidFill>
              </a:rPr>
              <a:t>Σχεδίαση Πιλοτικής Εφαρμογής</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Εφαρμογή στο Πεδίο</a:t>
            </a:r>
            <a:endParaRPr sz="2000">
              <a:solidFill>
                <a:srgbClr val="FFFFFF"/>
              </a:solidFill>
            </a:endParaRPr>
          </a:p>
          <a:p>
            <a:pPr indent="-355600" lvl="0" marL="457200" rtl="0" algn="l">
              <a:spcBef>
                <a:spcPts val="0"/>
              </a:spcBef>
              <a:spcAft>
                <a:spcPts val="0"/>
              </a:spcAft>
              <a:buClr>
                <a:srgbClr val="FFFFFF"/>
              </a:buClr>
              <a:buSzPts val="2000"/>
              <a:buChar char="●"/>
            </a:pPr>
            <a:r>
              <a:rPr lang="en-GB" sz="2000">
                <a:solidFill>
                  <a:srgbClr val="FFFFFF"/>
                </a:solidFill>
              </a:rPr>
              <a:t>Αξιολόγηση και Αναφορά Αποτελεσμάτων Πιλοτικής Εφαρμογής</a:t>
            </a:r>
            <a:endParaRPr sz="2000">
              <a:solidFill>
                <a:srgbClr val="FFFFFF"/>
              </a:solidFill>
            </a:endParaRPr>
          </a:p>
          <a:p>
            <a:pPr indent="-355600" lvl="1" marL="914400" rtl="0" algn="l">
              <a:spcBef>
                <a:spcPts val="0"/>
              </a:spcBef>
              <a:spcAft>
                <a:spcPts val="0"/>
              </a:spcAft>
              <a:buClr>
                <a:srgbClr val="FFFFFF"/>
              </a:buClr>
              <a:buSzPts val="2000"/>
              <a:buChar char="○"/>
            </a:pPr>
            <a:r>
              <a:rPr lang="en-GB" sz="2000">
                <a:solidFill>
                  <a:srgbClr val="FFFFFF"/>
                </a:solidFill>
              </a:rPr>
              <a:t>Με πραγματικούς χρήστες</a:t>
            </a:r>
            <a:endParaRPr sz="200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8"/>
          <p:cNvSpPr txBox="1"/>
          <p:nvPr>
            <p:ph type="title"/>
          </p:nvPr>
        </p:nvSpPr>
        <p:spPr>
          <a:xfrm>
            <a:off x="431050" y="2441150"/>
            <a:ext cx="5887500" cy="10218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FFFFFF"/>
                </a:solidFill>
              </a:rPr>
              <a:t>iohive.aegean.gr</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9"/>
          <p:cNvSpPr txBox="1"/>
          <p:nvPr>
            <p:ph type="title"/>
          </p:nvPr>
        </p:nvSpPr>
        <p:spPr>
          <a:xfrm>
            <a:off x="660875" y="547600"/>
            <a:ext cx="7926900" cy="96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4300"/>
              <a:t>Συνεργαζόμενοι Φορείς</a:t>
            </a:r>
            <a:endParaRPr sz="1900"/>
          </a:p>
        </p:txBody>
      </p:sp>
      <p:pic>
        <p:nvPicPr>
          <p:cNvPr id="434" name="Google Shape;434;p49"/>
          <p:cNvPicPr preferRelativeResize="0"/>
          <p:nvPr/>
        </p:nvPicPr>
        <p:blipFill>
          <a:blip r:embed="rId3">
            <a:alphaModFix/>
          </a:blip>
          <a:stretch>
            <a:fillRect/>
          </a:stretch>
        </p:blipFill>
        <p:spPr>
          <a:xfrm>
            <a:off x="1042675" y="1519575"/>
            <a:ext cx="1266276" cy="661244"/>
          </a:xfrm>
          <a:prstGeom prst="rect">
            <a:avLst/>
          </a:prstGeom>
          <a:noFill/>
          <a:ln>
            <a:noFill/>
          </a:ln>
        </p:spPr>
      </p:pic>
      <p:sp>
        <p:nvSpPr>
          <p:cNvPr id="435" name="Google Shape;435;p49"/>
          <p:cNvSpPr txBox="1"/>
          <p:nvPr/>
        </p:nvSpPr>
        <p:spPr>
          <a:xfrm>
            <a:off x="2575550" y="2373025"/>
            <a:ext cx="5730300" cy="1262100"/>
          </a:xfrm>
          <a:prstGeom prst="rect">
            <a:avLst/>
          </a:prstGeom>
          <a:noFill/>
          <a:ln>
            <a:noFill/>
          </a:ln>
          <a:effectLst>
            <a:outerShdw blurRad="85725" rotWithShape="0" algn="bl" dir="402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8761D"/>
                </a:solidFill>
                <a:latin typeface="Calibri"/>
                <a:ea typeface="Calibri"/>
                <a:cs typeface="Calibri"/>
                <a:sym typeface="Calibri"/>
              </a:rPr>
              <a:t>ΕΛΓΟ ΔΗΜΗΤΡΑ</a:t>
            </a:r>
            <a:endParaRPr b="1">
              <a:solidFill>
                <a:srgbClr val="38761D"/>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Ινστιτούτο Μεσογειακών και Δασικών Οικοσυστημάτων</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Εργαστήριο Μελισσοκομίας</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ΕΥ: Σοφία Γούναρη</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u="sng">
                <a:solidFill>
                  <a:schemeClr val="hlink"/>
                </a:solidFill>
                <a:latin typeface="Calibri"/>
                <a:ea typeface="Calibri"/>
                <a:cs typeface="Calibri"/>
                <a:sym typeface="Calibri"/>
                <a:hlinkClick r:id="rId4"/>
              </a:rPr>
              <a:t>www.fria.gr</a:t>
            </a:r>
            <a:endParaRPr b="1">
              <a:solidFill>
                <a:srgbClr val="FFFFFF"/>
              </a:solidFill>
              <a:latin typeface="Calibri"/>
              <a:ea typeface="Calibri"/>
              <a:cs typeface="Calibri"/>
              <a:sym typeface="Calibri"/>
            </a:endParaRPr>
          </a:p>
        </p:txBody>
      </p:sp>
      <p:sp>
        <p:nvSpPr>
          <p:cNvPr id="436" name="Google Shape;436;p49"/>
          <p:cNvSpPr txBox="1"/>
          <p:nvPr/>
        </p:nvSpPr>
        <p:spPr>
          <a:xfrm>
            <a:off x="2575550" y="1385159"/>
            <a:ext cx="2110800" cy="1046700"/>
          </a:xfrm>
          <a:prstGeom prst="rect">
            <a:avLst/>
          </a:prstGeom>
          <a:noFill/>
          <a:ln>
            <a:noFill/>
          </a:ln>
          <a:effectLst>
            <a:outerShdw blurRad="85725" rotWithShape="0" algn="bl" dir="402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E69138"/>
                </a:solidFill>
                <a:latin typeface="Calibri"/>
                <a:ea typeface="Calibri"/>
                <a:cs typeface="Calibri"/>
                <a:sym typeface="Calibri"/>
              </a:rPr>
              <a:t>KUDZU Ι.Κ.Ε.</a:t>
            </a:r>
            <a:endParaRPr b="1">
              <a:solidFill>
                <a:srgbClr val="E69138"/>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IOT Software &amp; Hardware</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ΕΥ: Δημήτρης Μάμαλης</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u="sng">
                <a:solidFill>
                  <a:schemeClr val="hlink"/>
                </a:solidFill>
                <a:latin typeface="Calibri"/>
                <a:ea typeface="Calibri"/>
                <a:cs typeface="Calibri"/>
                <a:sym typeface="Calibri"/>
                <a:hlinkClick r:id="rId5"/>
              </a:rPr>
              <a:t>www.kudzu.gr</a:t>
            </a:r>
            <a:endParaRPr b="1">
              <a:solidFill>
                <a:srgbClr val="FFFFFF"/>
              </a:solidFill>
              <a:latin typeface="Calibri"/>
              <a:ea typeface="Calibri"/>
              <a:cs typeface="Calibri"/>
              <a:sym typeface="Calibri"/>
            </a:endParaRPr>
          </a:p>
        </p:txBody>
      </p:sp>
      <p:pic>
        <p:nvPicPr>
          <p:cNvPr id="437" name="Google Shape;437;p49"/>
          <p:cNvPicPr preferRelativeResize="0"/>
          <p:nvPr/>
        </p:nvPicPr>
        <p:blipFill>
          <a:blip r:embed="rId6">
            <a:alphaModFix/>
          </a:blip>
          <a:stretch>
            <a:fillRect/>
          </a:stretch>
        </p:blipFill>
        <p:spPr>
          <a:xfrm>
            <a:off x="1042675" y="2508050"/>
            <a:ext cx="1266275" cy="886399"/>
          </a:xfrm>
          <a:prstGeom prst="rect">
            <a:avLst/>
          </a:prstGeom>
          <a:noFill/>
          <a:ln>
            <a:noFill/>
          </a:ln>
        </p:spPr>
      </p:pic>
      <p:pic>
        <p:nvPicPr>
          <p:cNvPr id="438" name="Google Shape;438;p49"/>
          <p:cNvPicPr preferRelativeResize="0"/>
          <p:nvPr/>
        </p:nvPicPr>
        <p:blipFill>
          <a:blip r:embed="rId7">
            <a:alphaModFix/>
          </a:blip>
          <a:stretch>
            <a:fillRect/>
          </a:stretch>
        </p:blipFill>
        <p:spPr>
          <a:xfrm>
            <a:off x="1058866" y="3699279"/>
            <a:ext cx="1233895" cy="1229827"/>
          </a:xfrm>
          <a:prstGeom prst="rect">
            <a:avLst/>
          </a:prstGeom>
          <a:noFill/>
          <a:ln>
            <a:noFill/>
          </a:ln>
        </p:spPr>
      </p:pic>
      <p:sp>
        <p:nvSpPr>
          <p:cNvPr id="439" name="Google Shape;439;p49"/>
          <p:cNvSpPr txBox="1"/>
          <p:nvPr/>
        </p:nvSpPr>
        <p:spPr>
          <a:xfrm>
            <a:off x="2588800" y="3563976"/>
            <a:ext cx="2491800" cy="1046700"/>
          </a:xfrm>
          <a:prstGeom prst="rect">
            <a:avLst/>
          </a:prstGeom>
          <a:noFill/>
          <a:ln>
            <a:noFill/>
          </a:ln>
          <a:effectLst>
            <a:outerShdw blurRad="85725" rotWithShape="0" algn="bl" dir="402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1155CC"/>
                </a:solidFill>
                <a:latin typeface="Calibri"/>
                <a:ea typeface="Calibri"/>
                <a:cs typeface="Calibri"/>
                <a:sym typeface="Calibri"/>
              </a:rPr>
              <a:t>ΠΑΝΕΠΙΣΤΗΜΙΟ</a:t>
            </a:r>
            <a:r>
              <a:rPr b="1" lang="en-GB">
                <a:solidFill>
                  <a:srgbClr val="1155CC"/>
                </a:solidFill>
                <a:latin typeface="Calibri"/>
                <a:ea typeface="Calibri"/>
                <a:cs typeface="Calibri"/>
                <a:sym typeface="Calibri"/>
              </a:rPr>
              <a:t> ΑΙΓΑΙΟΥ</a:t>
            </a:r>
            <a:endParaRPr b="1">
              <a:solidFill>
                <a:srgbClr val="1155CC"/>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Interactive Systems Design</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a:solidFill>
                  <a:srgbClr val="FFFFFF"/>
                </a:solidFill>
                <a:latin typeface="Calibri"/>
                <a:ea typeface="Calibri"/>
                <a:cs typeface="Calibri"/>
                <a:sym typeface="Calibri"/>
              </a:rPr>
              <a:t>ΕΥ: Μόδεστος Σταυράκης</a:t>
            </a:r>
            <a:endParaRPr b="1">
              <a:solidFill>
                <a:srgbClr val="FFFFFF"/>
              </a:solidFill>
              <a:latin typeface="Calibri"/>
              <a:ea typeface="Calibri"/>
              <a:cs typeface="Calibri"/>
              <a:sym typeface="Calibri"/>
            </a:endParaRPr>
          </a:p>
          <a:p>
            <a:pPr indent="0" lvl="0" marL="0" rtl="0" algn="l">
              <a:spcBef>
                <a:spcPts val="0"/>
              </a:spcBef>
              <a:spcAft>
                <a:spcPts val="0"/>
              </a:spcAft>
              <a:buNone/>
            </a:pPr>
            <a:r>
              <a:rPr b="1" lang="en-GB" u="sng">
                <a:solidFill>
                  <a:schemeClr val="hlink"/>
                </a:solidFill>
                <a:latin typeface="Calibri"/>
                <a:ea typeface="Calibri"/>
                <a:cs typeface="Calibri"/>
                <a:sym typeface="Calibri"/>
                <a:hlinkClick r:id="rId8"/>
              </a:rPr>
              <a:t>www.syros.aegean.gr</a:t>
            </a:r>
            <a:endParaRPr b="1">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0"/>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t>Σκοπός</a:t>
            </a:r>
            <a:r>
              <a:rPr lang="en-GB" sz="3100">
                <a:solidFill>
                  <a:schemeClr val="lt2"/>
                </a:solidFill>
              </a:rPr>
              <a:t> της επένδυσης</a:t>
            </a:r>
            <a:endParaRPr sz="700">
              <a:solidFill>
                <a:schemeClr val="lt2"/>
              </a:solidFill>
            </a:endParaRPr>
          </a:p>
        </p:txBody>
      </p:sp>
      <p:sp>
        <p:nvSpPr>
          <p:cNvPr id="445" name="Google Shape;445;p50"/>
          <p:cNvSpPr txBox="1"/>
          <p:nvPr/>
        </p:nvSpPr>
        <p:spPr>
          <a:xfrm>
            <a:off x="753175" y="1948250"/>
            <a:ext cx="76884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2000">
                <a:solidFill>
                  <a:srgbClr val="FFFFFF"/>
                </a:solidFill>
                <a:latin typeface="Calibri"/>
                <a:ea typeface="Calibri"/>
                <a:cs typeface="Calibri"/>
                <a:sym typeface="Calibri"/>
              </a:rPr>
              <a:t>Εκσυγχρονισμός της παραγωγικής διαδικασίας στον κλάδο της αγροδιατροφής μέσω της δημιουργίας τεχνολογικά προηγμένων υποδομών και υπηρεσιών πληροφορικής που θα ανταποκρίνονται στις ανάγκες των μονάδων επεξεργασίας.</a:t>
            </a:r>
            <a:br>
              <a:rPr lang="en-GB" sz="2000">
                <a:solidFill>
                  <a:srgbClr val="FFFFFF"/>
                </a:solidFill>
                <a:latin typeface="Calibri"/>
                <a:ea typeface="Calibri"/>
                <a:cs typeface="Calibri"/>
                <a:sym typeface="Calibri"/>
              </a:rPr>
            </a:br>
            <a:endParaRPr sz="2000">
              <a:solidFill>
                <a:srgbClr val="FFFFFF"/>
              </a:solidFill>
              <a:latin typeface="Calibri"/>
              <a:ea typeface="Calibri"/>
              <a:cs typeface="Calibri"/>
              <a:sym typeface="Calibri"/>
            </a:endParaRPr>
          </a:p>
          <a:p>
            <a:pPr indent="457200" lvl="0" marL="457200" rtl="0" algn="l">
              <a:spcBef>
                <a:spcPts val="0"/>
              </a:spcBef>
              <a:spcAft>
                <a:spcPts val="0"/>
              </a:spcAft>
              <a:buNone/>
            </a:pPr>
            <a:r>
              <a:rPr lang="en-GB" sz="2000">
                <a:solidFill>
                  <a:srgbClr val="FFFFFF"/>
                </a:solidFill>
                <a:latin typeface="Calibri"/>
                <a:ea typeface="Calibri"/>
                <a:cs typeface="Calibri"/>
                <a:sym typeface="Calibri"/>
              </a:rPr>
              <a:t>[ περίπτωση της </a:t>
            </a:r>
            <a:r>
              <a:rPr lang="en-GB" sz="2000">
                <a:solidFill>
                  <a:srgbClr val="F6B26B"/>
                </a:solidFill>
                <a:latin typeface="Calibri"/>
                <a:ea typeface="Calibri"/>
                <a:cs typeface="Calibri"/>
                <a:sym typeface="Calibri"/>
              </a:rPr>
              <a:t>μελισσοκομίας</a:t>
            </a:r>
            <a:r>
              <a:rPr lang="en-GB" sz="2000">
                <a:solidFill>
                  <a:srgbClr val="FFFFFF"/>
                </a:solidFill>
                <a:latin typeface="Calibri"/>
                <a:ea typeface="Calibri"/>
                <a:cs typeface="Calibri"/>
                <a:sym typeface="Calibri"/>
              </a:rPr>
              <a:t> ως εφαρμογή ]</a:t>
            </a:r>
            <a:endParaRPr sz="2000">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1"/>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t>Υποδομές</a:t>
            </a:r>
            <a:endParaRPr sz="700">
              <a:solidFill>
                <a:schemeClr val="lt2"/>
              </a:solidFill>
            </a:endParaRPr>
          </a:p>
        </p:txBody>
      </p:sp>
      <p:sp>
        <p:nvSpPr>
          <p:cNvPr id="451" name="Google Shape;451;p51"/>
          <p:cNvSpPr txBox="1"/>
          <p:nvPr/>
        </p:nvSpPr>
        <p:spPr>
          <a:xfrm>
            <a:off x="829375" y="1948250"/>
            <a:ext cx="73674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600">
                <a:solidFill>
                  <a:srgbClr val="FFFFFF"/>
                </a:solidFill>
                <a:latin typeface="Calibri"/>
                <a:ea typeface="Calibri"/>
                <a:cs typeface="Calibri"/>
                <a:sym typeface="Calibri"/>
              </a:rPr>
              <a:t>Οι υποδομές που θα αναπτυχθούν θα καθιστούν εφικτή την συλλογή δεδομένων σχετικών με τους παράγοντες που επηρεάζουν την παραγωγή όπως δεδομένα που συνδέονται με την βιολογία των μελισσών, τους μελισσοκομικούς χειρισμούς και τα κλιματικά δεδομένα. </a:t>
            </a:r>
            <a:endParaRPr sz="1600">
              <a:solidFill>
                <a:srgbClr val="FFFFFF"/>
              </a:solidFill>
              <a:latin typeface="Calibri"/>
              <a:ea typeface="Calibri"/>
              <a:cs typeface="Calibri"/>
              <a:sym typeface="Calibri"/>
            </a:endParaRPr>
          </a:p>
          <a:p>
            <a:pPr indent="0" lvl="0" marL="0" rtl="0" algn="l">
              <a:spcBef>
                <a:spcPts val="0"/>
              </a:spcBef>
              <a:spcAft>
                <a:spcPts val="0"/>
              </a:spcAft>
              <a:buNone/>
            </a:pPr>
            <a:r>
              <a:t/>
            </a:r>
            <a:endParaRPr sz="1600">
              <a:solidFill>
                <a:srgbClr val="FFFFFF"/>
              </a:solidFill>
              <a:latin typeface="Calibri"/>
              <a:ea typeface="Calibri"/>
              <a:cs typeface="Calibri"/>
              <a:sym typeface="Calibri"/>
            </a:endParaRPr>
          </a:p>
          <a:p>
            <a:pPr indent="0" lvl="0" marL="0" rtl="0" algn="just">
              <a:spcBef>
                <a:spcPts val="0"/>
              </a:spcBef>
              <a:spcAft>
                <a:spcPts val="0"/>
              </a:spcAft>
              <a:buNone/>
            </a:pPr>
            <a:r>
              <a:rPr lang="en-GB" sz="1600">
                <a:solidFill>
                  <a:srgbClr val="FFFFFF"/>
                </a:solidFill>
                <a:latin typeface="Calibri"/>
                <a:ea typeface="Calibri"/>
                <a:cs typeface="Calibri"/>
                <a:sym typeface="Calibri"/>
              </a:rPr>
              <a:t>Η καινοτόμα υποδομή δικτύου, οι διαδραστικές εφαρμογές και υπηρεσίες που θα παραχθούν δύναται να χρησιμοποιηθούν και σε άλλους τομείς που συνδέονται με την πρωτογενή παραγωγή </a:t>
            </a:r>
            <a:r>
              <a:rPr lang="en-GB" sz="1600">
                <a:solidFill>
                  <a:srgbClr val="FFFFFF"/>
                </a:solidFill>
                <a:latin typeface="Calibri"/>
                <a:ea typeface="Calibri"/>
                <a:cs typeface="Calibri"/>
                <a:sym typeface="Calibri"/>
              </a:rPr>
              <a:t>α</a:t>
            </a:r>
            <a:r>
              <a:rPr lang="en-GB" sz="1600">
                <a:solidFill>
                  <a:srgbClr val="FFFFFF"/>
                </a:solidFill>
                <a:latin typeface="Calibri"/>
                <a:ea typeface="Calibri"/>
                <a:cs typeface="Calibri"/>
                <a:sym typeface="Calibri"/>
              </a:rPr>
              <a:t>γροδιατροφικών προϊόντων. </a:t>
            </a:r>
            <a:endParaRPr sz="1600">
              <a:solidFill>
                <a:srgbClr val="FFFFFF"/>
              </a:solidFill>
              <a:latin typeface="Calibri"/>
              <a:ea typeface="Calibri"/>
              <a:cs typeface="Calibri"/>
              <a:sym typeface="Calibri"/>
            </a:endParaRPr>
          </a:p>
          <a:p>
            <a:pPr indent="0" lvl="0" marL="0" rtl="0" algn="l">
              <a:spcBef>
                <a:spcPts val="0"/>
              </a:spcBef>
              <a:spcAft>
                <a:spcPts val="0"/>
              </a:spcAft>
              <a:buNone/>
            </a:pPr>
            <a:r>
              <a:t/>
            </a:r>
            <a:endParaRPr sz="16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2"/>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Δεδομένα</a:t>
            </a:r>
            <a:endParaRPr sz="700">
              <a:solidFill>
                <a:schemeClr val="lt2"/>
              </a:solidFill>
            </a:endParaRPr>
          </a:p>
        </p:txBody>
      </p:sp>
      <p:sp>
        <p:nvSpPr>
          <p:cNvPr id="457" name="Google Shape;457;p52"/>
          <p:cNvSpPr txBox="1"/>
          <p:nvPr/>
        </p:nvSpPr>
        <p:spPr>
          <a:xfrm>
            <a:off x="761450" y="1948250"/>
            <a:ext cx="7756200" cy="240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800">
                <a:solidFill>
                  <a:srgbClr val="FFFFFF"/>
                </a:solidFill>
                <a:latin typeface="Calibri"/>
                <a:ea typeface="Calibri"/>
                <a:cs typeface="Calibri"/>
                <a:sym typeface="Calibri"/>
              </a:rPr>
              <a:t>Τα δεδομένα αυτά (από </a:t>
            </a:r>
            <a:r>
              <a:rPr lang="en-GB" sz="1800">
                <a:solidFill>
                  <a:srgbClr val="FFFFFF"/>
                </a:solidFill>
                <a:latin typeface="Calibri"/>
                <a:ea typeface="Calibri"/>
                <a:cs typeface="Calibri"/>
                <a:sym typeface="Calibri"/>
              </a:rPr>
              <a:t>μελισσοκομικούς χειρισμούς, κλιματικά δεδομένα κα.)</a:t>
            </a:r>
            <a:r>
              <a:rPr lang="en-GB" sz="1800">
                <a:solidFill>
                  <a:srgbClr val="FFFFFF"/>
                </a:solidFill>
                <a:latin typeface="Calibri"/>
                <a:ea typeface="Calibri"/>
                <a:cs typeface="Calibri"/>
                <a:sym typeface="Calibri"/>
              </a:rPr>
              <a:t>, θα συλλέγονται, θα επεξεργάζονται και θα παρουσιάζονται στους εμπλεκόμενους με σκοπό την αύξηση της αποδοτικότητας, την βελτίωση της ποιότητας των παραγόμενων προϊόντων και σε δεύτερο χρόνο την μοντελοποίηση της εκμετάλλευσης κύριων μελιτοεκκρίσεων, όπως του</a:t>
            </a:r>
            <a:endParaRPr sz="1800">
              <a:solidFill>
                <a:srgbClr val="FFFFFF"/>
              </a:solidFill>
              <a:latin typeface="Calibri"/>
              <a:ea typeface="Calibri"/>
              <a:cs typeface="Calibri"/>
              <a:sym typeface="Calibri"/>
            </a:endParaRPr>
          </a:p>
          <a:p>
            <a:pPr indent="0" lvl="0" marL="0" rtl="0" algn="just">
              <a:spcBef>
                <a:spcPts val="0"/>
              </a:spcBef>
              <a:spcAft>
                <a:spcPts val="0"/>
              </a:spcAft>
              <a:buNone/>
            </a:pPr>
            <a:r>
              <a:rPr lang="en-GB" sz="1800">
                <a:solidFill>
                  <a:srgbClr val="FFFFFF"/>
                </a:solidFill>
                <a:latin typeface="Calibri"/>
                <a:ea typeface="Calibri"/>
                <a:cs typeface="Calibri"/>
                <a:sym typeface="Calibri"/>
              </a:rPr>
              <a:t>θυμαριού. </a:t>
            </a:r>
            <a:endParaRPr sz="1800">
              <a:solidFill>
                <a:srgbClr val="FFFFFF"/>
              </a:solidFill>
              <a:latin typeface="Calibri"/>
              <a:ea typeface="Calibri"/>
              <a:cs typeface="Calibri"/>
              <a:sym typeface="Calibri"/>
            </a:endParaRPr>
          </a:p>
          <a:p>
            <a:pPr indent="0" lvl="0" marL="0" rtl="0" algn="just">
              <a:spcBef>
                <a:spcPts val="0"/>
              </a:spcBef>
              <a:spcAft>
                <a:spcPts val="0"/>
              </a:spcAft>
              <a:buNone/>
            </a:pPr>
            <a:r>
              <a:rPr lang="en-GB" sz="1800">
                <a:solidFill>
                  <a:srgbClr val="FFFFFF"/>
                </a:solidFill>
                <a:latin typeface="Calibri"/>
                <a:ea typeface="Calibri"/>
                <a:cs typeface="Calibri"/>
                <a:sym typeface="Calibri"/>
              </a:rPr>
              <a:t>Η υπηρεσία θα παρέχει ανοικτά όσα δεδομένα δεν χαρακτηρίζονται ως ιδιωτικά με σκοπό την χρήση τους από άλλους κλάδους.</a:t>
            </a:r>
            <a:endParaRPr sz="18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1" name="Shape 461"/>
        <p:cNvGrpSpPr/>
        <p:nvPr/>
      </p:nvGrpSpPr>
      <p:grpSpPr>
        <a:xfrm>
          <a:off x="0" y="0"/>
          <a:ext cx="0" cy="0"/>
          <a:chOff x="0" y="0"/>
          <a:chExt cx="0" cy="0"/>
        </a:xfrm>
      </p:grpSpPr>
      <p:sp>
        <p:nvSpPr>
          <p:cNvPr id="462" name="Google Shape;462;p53"/>
          <p:cNvSpPr txBox="1"/>
          <p:nvPr>
            <p:ph type="ctrTitle"/>
          </p:nvPr>
        </p:nvSpPr>
        <p:spPr>
          <a:xfrm>
            <a:off x="784425" y="631425"/>
            <a:ext cx="3787500" cy="9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libri"/>
                <a:ea typeface="Calibri"/>
                <a:cs typeface="Calibri"/>
                <a:sym typeface="Calibri"/>
              </a:rPr>
              <a:t>Δομή Πρότασης </a:t>
            </a:r>
            <a:endParaRPr sz="3600">
              <a:solidFill>
                <a:srgbClr val="434343"/>
              </a:solidFill>
              <a:latin typeface="Calibri"/>
              <a:ea typeface="Calibri"/>
              <a:cs typeface="Calibri"/>
              <a:sym typeface="Calibri"/>
            </a:endParaRPr>
          </a:p>
        </p:txBody>
      </p:sp>
      <p:sp>
        <p:nvSpPr>
          <p:cNvPr id="463" name="Google Shape;463;p53"/>
          <p:cNvSpPr/>
          <p:nvPr/>
        </p:nvSpPr>
        <p:spPr>
          <a:xfrm>
            <a:off x="784425" y="1961425"/>
            <a:ext cx="1900500" cy="1131000"/>
          </a:xfrm>
          <a:prstGeom prst="roundRect">
            <a:avLst>
              <a:gd fmla="val 16667" name="adj"/>
            </a:avLst>
          </a:prstGeom>
          <a:solidFill>
            <a:srgbClr val="3C78D8"/>
          </a:solidFill>
          <a:ln cap="flat" cmpd="sng" w="9525">
            <a:solidFill>
              <a:srgbClr val="1155CC"/>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FFFFFF"/>
                </a:solidFill>
              </a:rPr>
              <a:t>8 Ενότητες Εργασίας </a:t>
            </a:r>
            <a:br>
              <a:rPr lang="en-GB" sz="2100">
                <a:solidFill>
                  <a:srgbClr val="FFFFFF"/>
                </a:solidFill>
              </a:rPr>
            </a:br>
            <a:r>
              <a:rPr lang="en-GB" sz="2100">
                <a:solidFill>
                  <a:srgbClr val="FFFFFF"/>
                </a:solidFill>
              </a:rPr>
              <a:t>[ΕΕ]</a:t>
            </a:r>
            <a:endParaRPr sz="2100">
              <a:solidFill>
                <a:srgbClr val="FFFFFF"/>
              </a:solidFill>
            </a:endParaRPr>
          </a:p>
        </p:txBody>
      </p:sp>
      <p:sp>
        <p:nvSpPr>
          <p:cNvPr id="464" name="Google Shape;464;p53"/>
          <p:cNvSpPr/>
          <p:nvPr/>
        </p:nvSpPr>
        <p:spPr>
          <a:xfrm>
            <a:off x="3339750" y="1961425"/>
            <a:ext cx="1780200" cy="1131000"/>
          </a:xfrm>
          <a:prstGeom prst="roundRect">
            <a:avLst>
              <a:gd fmla="val 16667" name="adj"/>
            </a:avLst>
          </a:prstGeom>
          <a:solidFill>
            <a:srgbClr val="A64D79"/>
          </a:solidFill>
          <a:ln cap="flat" cmpd="sng" w="9525">
            <a:solidFill>
              <a:srgbClr val="741B4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FFFFFF"/>
                </a:solidFill>
              </a:rPr>
              <a:t>Παραδοτέα</a:t>
            </a:r>
            <a:endParaRPr b="1" sz="2100">
              <a:solidFill>
                <a:srgbClr val="FFFFFF"/>
              </a:solidFill>
            </a:endParaRPr>
          </a:p>
          <a:p>
            <a:pPr indent="0" lvl="0" marL="0" rtl="0" algn="ctr">
              <a:spcBef>
                <a:spcPts val="0"/>
              </a:spcBef>
              <a:spcAft>
                <a:spcPts val="0"/>
              </a:spcAft>
              <a:buNone/>
            </a:pPr>
            <a:r>
              <a:rPr b="1" lang="en-GB" sz="2100">
                <a:solidFill>
                  <a:srgbClr val="FFFFFF"/>
                </a:solidFill>
              </a:rPr>
              <a:t>(4-5/ΕΕ)</a:t>
            </a:r>
            <a:endParaRPr b="1" sz="2100">
              <a:solidFill>
                <a:srgbClr val="FFFFFF"/>
              </a:solidFill>
            </a:endParaRPr>
          </a:p>
        </p:txBody>
      </p:sp>
      <p:cxnSp>
        <p:nvCxnSpPr>
          <p:cNvPr id="465" name="Google Shape;465;p53"/>
          <p:cNvCxnSpPr>
            <a:stCxn id="463" idx="3"/>
            <a:endCxn id="464" idx="1"/>
          </p:cNvCxnSpPr>
          <p:nvPr/>
        </p:nvCxnSpPr>
        <p:spPr>
          <a:xfrm>
            <a:off x="2684925" y="2526925"/>
            <a:ext cx="654900" cy="600"/>
          </a:xfrm>
          <a:prstGeom prst="curvedConnector3">
            <a:avLst>
              <a:gd fmla="val 49994" name="adj1"/>
            </a:avLst>
          </a:prstGeom>
          <a:noFill/>
          <a:ln cap="flat" cmpd="sng" w="28575">
            <a:solidFill>
              <a:srgbClr val="9900FF"/>
            </a:solidFill>
            <a:prstDash val="solid"/>
            <a:round/>
            <a:headEnd len="med" w="med" type="none"/>
            <a:tailEnd len="med" w="med" type="triangle"/>
          </a:ln>
        </p:spPr>
      </p:cxnSp>
      <p:sp>
        <p:nvSpPr>
          <p:cNvPr id="466" name="Google Shape;466;p53"/>
          <p:cNvSpPr/>
          <p:nvPr/>
        </p:nvSpPr>
        <p:spPr>
          <a:xfrm>
            <a:off x="6193450" y="3092425"/>
            <a:ext cx="2177400" cy="1131000"/>
          </a:xfrm>
          <a:prstGeom prst="roundRect">
            <a:avLst>
              <a:gd fmla="val 16667" name="adj"/>
            </a:avLst>
          </a:prstGeom>
          <a:solidFill>
            <a:srgbClr val="F1C232"/>
          </a:solidFill>
          <a:ln cap="flat" cmpd="sng" w="9525">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FFFFFF"/>
                </a:solidFill>
              </a:rPr>
              <a:t>Μελέτη περίπτωσης </a:t>
            </a:r>
            <a:br>
              <a:rPr b="1" lang="en-GB" sz="2100">
                <a:solidFill>
                  <a:srgbClr val="FFFFFF"/>
                </a:solidFill>
              </a:rPr>
            </a:br>
            <a:r>
              <a:rPr b="1" lang="en-GB" sz="1300">
                <a:solidFill>
                  <a:srgbClr val="FFFFFF"/>
                </a:solidFill>
              </a:rPr>
              <a:t>(Πιλοτική Εφαρμογή)</a:t>
            </a:r>
            <a:endParaRPr b="1" sz="1300">
              <a:solidFill>
                <a:srgbClr val="FFFFFF"/>
              </a:solidFill>
            </a:endParaRPr>
          </a:p>
        </p:txBody>
      </p:sp>
      <p:cxnSp>
        <p:nvCxnSpPr>
          <p:cNvPr id="467" name="Google Shape;467;p53"/>
          <p:cNvCxnSpPr>
            <a:stCxn id="464" idx="3"/>
            <a:endCxn id="466" idx="1"/>
          </p:cNvCxnSpPr>
          <p:nvPr/>
        </p:nvCxnSpPr>
        <p:spPr>
          <a:xfrm>
            <a:off x="5119950" y="2526925"/>
            <a:ext cx="1073400" cy="1131000"/>
          </a:xfrm>
          <a:prstGeom prst="curvedConnector3">
            <a:avLst>
              <a:gd fmla="val 50005" name="adj1"/>
            </a:avLst>
          </a:prstGeom>
          <a:noFill/>
          <a:ln cap="flat" cmpd="sng" w="28575">
            <a:solidFill>
              <a:srgbClr val="9900FF"/>
            </a:solidFill>
            <a:prstDash val="solid"/>
            <a:round/>
            <a:headEnd len="med" w="med" type="none"/>
            <a:tailEnd len="med" w="med" type="triangle"/>
          </a:ln>
        </p:spPr>
      </p:cxnSp>
      <p:sp>
        <p:nvSpPr>
          <p:cNvPr id="468" name="Google Shape;468;p53"/>
          <p:cNvSpPr/>
          <p:nvPr/>
        </p:nvSpPr>
        <p:spPr>
          <a:xfrm>
            <a:off x="6232684" y="1458850"/>
            <a:ext cx="2088900" cy="1131000"/>
          </a:xfrm>
          <a:prstGeom prst="round1Rect">
            <a:avLst>
              <a:gd fmla="val 16667" name="adj"/>
            </a:avLst>
          </a:prstGeom>
          <a:solidFill>
            <a:srgbClr val="6AA84F"/>
          </a:solidFill>
          <a:ln cap="flat" cmpd="sng" w="9525">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sz="2100">
                <a:solidFill>
                  <a:srgbClr val="FFFFFF"/>
                </a:solidFill>
              </a:rPr>
              <a:t>Υποδομές</a:t>
            </a:r>
            <a:endParaRPr/>
          </a:p>
        </p:txBody>
      </p:sp>
      <p:cxnSp>
        <p:nvCxnSpPr>
          <p:cNvPr id="469" name="Google Shape;469;p53"/>
          <p:cNvCxnSpPr>
            <a:stCxn id="464" idx="3"/>
            <a:endCxn id="468" idx="1"/>
          </p:cNvCxnSpPr>
          <p:nvPr/>
        </p:nvCxnSpPr>
        <p:spPr>
          <a:xfrm flipH="1" rot="10800000">
            <a:off x="5119950" y="2024425"/>
            <a:ext cx="1112700" cy="502500"/>
          </a:xfrm>
          <a:prstGeom prst="curvedConnector3">
            <a:avLst>
              <a:gd fmla="val 50002" name="adj1"/>
            </a:avLst>
          </a:prstGeom>
          <a:noFill/>
          <a:ln cap="flat" cmpd="sng" w="28575">
            <a:solidFill>
              <a:srgbClr val="9900FF"/>
            </a:solidFill>
            <a:prstDash val="solid"/>
            <a:round/>
            <a:headEnd len="med" w="med" type="none"/>
            <a:tailEnd len="med" w="med" type="triangle"/>
          </a:ln>
        </p:spPr>
      </p:cxnSp>
      <p:cxnSp>
        <p:nvCxnSpPr>
          <p:cNvPr id="470" name="Google Shape;470;p53"/>
          <p:cNvCxnSpPr>
            <a:stCxn id="468" idx="2"/>
            <a:endCxn id="466" idx="0"/>
          </p:cNvCxnSpPr>
          <p:nvPr/>
        </p:nvCxnSpPr>
        <p:spPr>
          <a:xfrm flipH="1" rot="-5400000">
            <a:off x="7028434" y="2838550"/>
            <a:ext cx="502500" cy="5100"/>
          </a:xfrm>
          <a:prstGeom prst="curvedConnector3">
            <a:avLst>
              <a:gd fmla="val 50007" name="adj1"/>
            </a:avLst>
          </a:prstGeom>
          <a:noFill/>
          <a:ln cap="flat" cmpd="sng" w="28575">
            <a:solidFill>
              <a:srgbClr val="9900FF"/>
            </a:solidFill>
            <a:prstDash val="solid"/>
            <a:round/>
            <a:headEnd len="med" w="med" type="none"/>
            <a:tailEnd len="med" w="med" type="triangle"/>
          </a:ln>
        </p:spPr>
      </p:cxnSp>
      <p:sp>
        <p:nvSpPr>
          <p:cNvPr id="471" name="Google Shape;471;p53"/>
          <p:cNvSpPr/>
          <p:nvPr/>
        </p:nvSpPr>
        <p:spPr>
          <a:xfrm>
            <a:off x="3405900" y="3777100"/>
            <a:ext cx="1647900" cy="855900"/>
          </a:xfrm>
          <a:prstGeom prst="round2DiagRect">
            <a:avLst>
              <a:gd fmla="val 16667" name="adj1"/>
              <a:gd fmla="val 0" name="adj2"/>
            </a:avLst>
          </a:prstGeom>
          <a:solidFill>
            <a:srgbClr val="76A5AF"/>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rPr>
              <a:t>Διάχυση αποτελεσμάτων</a:t>
            </a:r>
            <a:br>
              <a:rPr b="1" lang="en-GB">
                <a:solidFill>
                  <a:srgbClr val="FFFFFF"/>
                </a:solidFill>
              </a:rPr>
            </a:br>
            <a:r>
              <a:rPr lang="en-GB" sz="800">
                <a:solidFill>
                  <a:srgbClr val="FFFFFF"/>
                </a:solidFill>
              </a:rPr>
              <a:t>(συνέδρια, περιοδικά, ανακοινώσεις)</a:t>
            </a:r>
            <a:endParaRPr sz="800">
              <a:solidFill>
                <a:srgbClr val="FFFFFF"/>
              </a:solidFill>
            </a:endParaRPr>
          </a:p>
        </p:txBody>
      </p:sp>
      <p:cxnSp>
        <p:nvCxnSpPr>
          <p:cNvPr id="472" name="Google Shape;472;p53"/>
          <p:cNvCxnSpPr>
            <a:stCxn id="464" idx="2"/>
            <a:endCxn id="471" idx="3"/>
          </p:cNvCxnSpPr>
          <p:nvPr/>
        </p:nvCxnSpPr>
        <p:spPr>
          <a:xfrm flipH="1" rot="-5400000">
            <a:off x="3887850" y="3434425"/>
            <a:ext cx="684600" cy="600"/>
          </a:xfrm>
          <a:prstGeom prst="curvedConnector3">
            <a:avLst>
              <a:gd fmla="val 50005" name="adj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6" name="Shape 476"/>
        <p:cNvGrpSpPr/>
        <p:nvPr/>
      </p:nvGrpSpPr>
      <p:grpSpPr>
        <a:xfrm>
          <a:off x="0" y="0"/>
          <a:ext cx="0" cy="0"/>
          <a:chOff x="0" y="0"/>
          <a:chExt cx="0" cy="0"/>
        </a:xfrm>
      </p:grpSpPr>
      <p:sp>
        <p:nvSpPr>
          <p:cNvPr id="477" name="Google Shape;477;p54"/>
          <p:cNvSpPr txBox="1"/>
          <p:nvPr>
            <p:ph type="ctrTitle"/>
          </p:nvPr>
        </p:nvSpPr>
        <p:spPr>
          <a:xfrm>
            <a:off x="4368875" y="1280725"/>
            <a:ext cx="4536600" cy="800100"/>
          </a:xfrm>
          <a:prstGeom prst="rect">
            <a:avLst/>
          </a:prstGeom>
        </p:spPr>
        <p:txBody>
          <a:bodyPr anchorCtr="0" anchor="t" bIns="91425" lIns="91425" spcFirstLastPara="1" rIns="91425" wrap="square" tIns="91425">
            <a:noAutofit/>
          </a:bodyPr>
          <a:lstStyle/>
          <a:p>
            <a:pPr indent="0" lvl="0" marL="89999" rtl="0" algn="l">
              <a:spcBef>
                <a:spcPts val="0"/>
              </a:spcBef>
              <a:spcAft>
                <a:spcPts val="0"/>
              </a:spcAft>
              <a:buNone/>
            </a:pPr>
            <a:r>
              <a:rPr lang="en-GB">
                <a:solidFill>
                  <a:srgbClr val="FFFFFF"/>
                </a:solidFill>
                <a:latin typeface="Calibri"/>
                <a:ea typeface="Calibri"/>
                <a:cs typeface="Calibri"/>
                <a:sym typeface="Calibri"/>
              </a:rPr>
              <a:t>Ενότητες Εργασίας</a:t>
            </a:r>
            <a:endParaRPr sz="3600">
              <a:solidFill>
                <a:srgbClr val="FFFFFF"/>
              </a:solidFill>
              <a:latin typeface="Calibri"/>
              <a:ea typeface="Calibri"/>
              <a:cs typeface="Calibri"/>
              <a:sym typeface="Calibri"/>
            </a:endParaRPr>
          </a:p>
        </p:txBody>
      </p:sp>
      <p:sp>
        <p:nvSpPr>
          <p:cNvPr id="478" name="Google Shape;478;p54"/>
          <p:cNvSpPr txBox="1"/>
          <p:nvPr/>
        </p:nvSpPr>
        <p:spPr>
          <a:xfrm>
            <a:off x="2964850" y="2105325"/>
            <a:ext cx="6063900" cy="2555100"/>
          </a:xfrm>
          <a:prstGeom prst="rect">
            <a:avLst/>
          </a:prstGeom>
          <a:noFill/>
          <a:ln>
            <a:noFill/>
          </a:ln>
          <a:effectLst>
            <a:outerShdw blurRad="85725" rotWithShape="0" algn="bl" dist="47625">
              <a:srgbClr val="000000">
                <a:alpha val="49000"/>
              </a:srgbClr>
            </a:outerShdw>
          </a:effectLst>
        </p:spPr>
        <p:txBody>
          <a:bodyPr anchorCtr="0" anchor="t" bIns="91425" lIns="91425" spcFirstLastPara="1" rIns="91425" wrap="square" tIns="91425">
            <a:spAutoFit/>
          </a:bodyPr>
          <a:lstStyle/>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ΕΕ1: Ανάλυση Απαιτήσεων</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ΕΕ2: Σχεδιασμός &amp; υλοποίηση ψηφιακών υποδομών για την καταγραφή δεδομένων από τα μελισσοκομεία και τις κυψέλες</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ΕΕ3: Σχεδιασμός &amp; υλοποίηση Δικτύων χαμηλής ενεργειακής ισχύος και ευρείας κάλυψης</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ΕΕ4: Σχεδιασμός &amp; υλοποίηση Διαδραστικών τεχνολογιών</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ΕΕ5: Σχεδιασμός &amp; υλοποίησης αλγοριθμικών προσεγγίσεων και εφαρμογών</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ΕΕ6: Πιλοτική εφαρμογή σε επιλεγμένα μελισσοκομεία</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ΕΕ7: Μελέτη Σκοπιμότητας</a:t>
            </a:r>
            <a:endParaRPr b="1">
              <a:latin typeface="Calibri"/>
              <a:ea typeface="Calibri"/>
              <a:cs typeface="Calibri"/>
              <a:sym typeface="Calibri"/>
            </a:endParaRPr>
          </a:p>
          <a:p>
            <a:pPr indent="-317500" lvl="0" marL="457200" rtl="0" algn="l">
              <a:spcBef>
                <a:spcPts val="0"/>
              </a:spcBef>
              <a:spcAft>
                <a:spcPts val="0"/>
              </a:spcAft>
              <a:buClr>
                <a:srgbClr val="000000"/>
              </a:buClr>
              <a:buSzPts val="1400"/>
              <a:buFont typeface="Calibri"/>
              <a:buChar char="●"/>
            </a:pPr>
            <a:r>
              <a:rPr b="1" lang="en-GB">
                <a:latin typeface="Calibri"/>
                <a:ea typeface="Calibri"/>
                <a:cs typeface="Calibri"/>
                <a:sym typeface="Calibri"/>
              </a:rPr>
              <a:t>ΕΕ8: Καινοτομία για ΜΜΕ</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5"/>
          <p:cNvSpPr txBox="1"/>
          <p:nvPr>
            <p:ph type="title"/>
          </p:nvPr>
        </p:nvSpPr>
        <p:spPr>
          <a:xfrm>
            <a:off x="729450" y="1322450"/>
            <a:ext cx="7688400" cy="62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2"/>
                </a:solidFill>
              </a:rPr>
              <a:t>Παραδοτέα ΕΕ1 [Π. Αιγαίου **]</a:t>
            </a:r>
            <a:endParaRPr sz="700">
              <a:solidFill>
                <a:schemeClr val="lt2"/>
              </a:solidFill>
            </a:endParaRPr>
          </a:p>
        </p:txBody>
      </p:sp>
      <p:sp>
        <p:nvSpPr>
          <p:cNvPr id="484" name="Google Shape;484;p55"/>
          <p:cNvSpPr txBox="1"/>
          <p:nvPr/>
        </p:nvSpPr>
        <p:spPr>
          <a:xfrm>
            <a:off x="761450" y="1948250"/>
            <a:ext cx="8115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FFFFFF"/>
                </a:solidFill>
                <a:latin typeface="Calibri"/>
                <a:ea typeface="Calibri"/>
                <a:cs typeface="Calibri"/>
                <a:sym typeface="Calibri"/>
              </a:rPr>
              <a:t>Π1.1: </a:t>
            </a:r>
            <a:r>
              <a:rPr lang="en-GB" sz="1800">
                <a:solidFill>
                  <a:srgbClr val="B6D7A8"/>
                </a:solidFill>
                <a:latin typeface="Calibri"/>
                <a:ea typeface="Calibri"/>
                <a:cs typeface="Calibri"/>
                <a:sym typeface="Calibri"/>
              </a:rPr>
              <a:t>Αναφορά εξελίξεων στο επιχειρησιακό περιβάλλον (State of the Art analysis)</a:t>
            </a:r>
            <a:endParaRPr sz="1800">
              <a:solidFill>
                <a:srgbClr val="B6D7A8"/>
              </a:solidFill>
              <a:latin typeface="Calibri"/>
              <a:ea typeface="Calibri"/>
              <a:cs typeface="Calibri"/>
              <a:sym typeface="Calibri"/>
            </a:endParaRPr>
          </a:p>
          <a:p>
            <a:pPr indent="0" lvl="0" marL="0" rtl="0" algn="l">
              <a:spcBef>
                <a:spcPts val="0"/>
              </a:spcBef>
              <a:spcAft>
                <a:spcPts val="0"/>
              </a:spcAft>
              <a:buNone/>
            </a:pPr>
            <a:r>
              <a:rPr lang="en-GB" sz="1800">
                <a:solidFill>
                  <a:srgbClr val="FFFFFF"/>
                </a:solidFill>
                <a:latin typeface="Calibri"/>
                <a:ea typeface="Calibri"/>
                <a:cs typeface="Calibri"/>
                <a:sym typeface="Calibri"/>
              </a:rPr>
              <a:t>Π1.2: </a:t>
            </a:r>
            <a:r>
              <a:rPr lang="en-GB" sz="1800">
                <a:solidFill>
                  <a:srgbClr val="D9EAD3"/>
                </a:solidFill>
                <a:latin typeface="Calibri"/>
                <a:ea typeface="Calibri"/>
                <a:cs typeface="Calibri"/>
                <a:sym typeface="Calibri"/>
              </a:rPr>
              <a:t>Αναφορά επικαιροποίησης λειτουργικών απαιτήσεων Έργου και απαιτήσεων χρηστών</a:t>
            </a:r>
            <a:endParaRPr sz="1800">
              <a:solidFill>
                <a:srgbClr val="D9EAD3"/>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