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5143500" type="screen16x9"/>
  <p:notesSz cx="6858000" cy="9144000"/>
  <p:embeddedFontLst>
    <p:embeddedFont>
      <p:font typeface="Average" panose="020B0604020202020204" charset="0"/>
      <p:regular r:id="rId39"/>
    </p:embeddedFont>
    <p:embeddedFont>
      <p:font typeface="Oswald" panose="00000500000000000000" pitchFamily="2" charset="0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abff88a99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abff88a99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abff88a996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abff88a996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abff88a996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abff88a996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abff88a99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abff88a99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abff88a996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abff88a996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abff88a996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abff88a996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9374150c16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9374150c16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abff88a996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abff88a996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abff88a996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abff88a996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2ddbbddf7e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2ddbbddf7e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abff88a99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abff88a99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abff88a99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abff88a99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2abfd80056_0_8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2abfd80056_0_8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abff88a996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abff88a996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9374150c16_1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9374150c16_1_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2ac693429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2ac693429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9374150c16_1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9374150c16_1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9374150c16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9374150c16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abff88a996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abff88a996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acad1fb89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acad1fb897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acad1fb897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acad1fb897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acad1fb897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acad1fb897_1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abff88a99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abff88a99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abff88a996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abff88a996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2ddbbddf7e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2ddbbddf7e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acad1fb897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acad1fb897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acad1fb897_1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acad1fb897_1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3bc40698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3bc40698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2ddbbddf7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2ddbbddf7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abff88a996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abff88a996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abff88a996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abff88a996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2abfd80056_0_8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2abfd80056_0_8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abff88a99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abff88a99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2abfd80056_0_8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2abfd80056_0_8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abff88a996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abff88a996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abff88a99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abff88a99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125" y="1681675"/>
            <a:ext cx="3585276" cy="11498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645825" y="3072425"/>
            <a:ext cx="8203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Σχεδίαση και Ανάπτυξη Καινοτόμων Ψηφιακών Τεχνολογικών Υποδομών και Υπηρεσιών για την Υποστήριξη και Οριζόντια Παρακολούθηση Αγροδιατροφικών Πρακτικών</a:t>
            </a:r>
            <a:endParaRPr sz="17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425" y="280100"/>
            <a:ext cx="5360325" cy="8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525" y="4142375"/>
            <a:ext cx="3481427" cy="81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" name="Google Shape;116;p2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21202" cy="510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974" y="513750"/>
            <a:ext cx="3312024" cy="114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3"/>
          <p:cNvSpPr txBox="1">
            <a:spLocks noGrp="1"/>
          </p:cNvSpPr>
          <p:nvPr>
            <p:ph type="ctrTitle" idx="4294967295"/>
          </p:nvPr>
        </p:nvSpPr>
        <p:spPr>
          <a:xfrm>
            <a:off x="1801925" y="3781375"/>
            <a:ext cx="5209800" cy="10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55"/>
              <a:t>“Internet of Hives”</a:t>
            </a:r>
            <a:endParaRPr/>
          </a:p>
        </p:txBody>
      </p:sp>
      <p:pic>
        <p:nvPicPr>
          <p:cNvPr id="123" name="Google Shape;123;p2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845" y="1920641"/>
            <a:ext cx="2987588" cy="1521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5" name="Google Shape;135;p2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76200"/>
            <a:ext cx="4759076" cy="229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975" y="1153250"/>
            <a:ext cx="4159252" cy="258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2433175"/>
            <a:ext cx="4759076" cy="2634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311700" y="826025"/>
            <a:ext cx="39183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Beekeeping scale as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Swiss army knife </a:t>
            </a:r>
            <a:endParaRPr/>
          </a:p>
        </p:txBody>
      </p:sp>
      <p:pic>
        <p:nvPicPr>
          <p:cNvPr id="148" name="Google Shape;148;p2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7775" y="2653950"/>
            <a:ext cx="4780027" cy="237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775" y="107850"/>
            <a:ext cx="4780027" cy="244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2653950"/>
            <a:ext cx="4096973" cy="233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5" y="544500"/>
            <a:ext cx="2973426" cy="4169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400" y="544500"/>
            <a:ext cx="3099675" cy="413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97299" y="1452700"/>
            <a:ext cx="4151726" cy="2335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7" cy="510504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0"/>
          <p:cNvSpPr txBox="1"/>
          <p:nvPr/>
        </p:nvSpPr>
        <p:spPr>
          <a:xfrm>
            <a:off x="4505375" y="715025"/>
            <a:ext cx="37827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Network Installation</a:t>
            </a:r>
            <a:endParaRPr sz="27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Gateways at Syros and Paros island</a:t>
            </a:r>
            <a:endParaRPr sz="27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050" y="46125"/>
            <a:ext cx="4080426" cy="504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300" y="974675"/>
            <a:ext cx="3098400" cy="309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0" name="Google Shape;180;p3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Hive management</a:t>
            </a:r>
            <a:endParaRPr/>
          </a:p>
        </p:txBody>
      </p:sp>
      <p:pic>
        <p:nvPicPr>
          <p:cNvPr id="191" name="Google Shape;191;p3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2125"/>
            <a:ext cx="9144003" cy="4349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Alerting mechanism</a:t>
            </a:r>
            <a:endParaRPr/>
          </a:p>
        </p:txBody>
      </p:sp>
      <p:pic>
        <p:nvPicPr>
          <p:cNvPr id="202" name="Google Shape;202;p3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8300"/>
            <a:ext cx="9144003" cy="436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7"/>
          <p:cNvSpPr txBox="1">
            <a:spLocks noGrp="1"/>
          </p:cNvSpPr>
          <p:nvPr>
            <p:ph type="title"/>
          </p:nvPr>
        </p:nvSpPr>
        <p:spPr>
          <a:xfrm>
            <a:off x="1593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 data visualization</a:t>
            </a:r>
            <a:endParaRPr/>
          </a:p>
        </p:txBody>
      </p:sp>
      <p:pic>
        <p:nvPicPr>
          <p:cNvPr id="208" name="Google Shape;208;p3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225"/>
            <a:ext cx="9144003" cy="445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 txBox="1">
            <a:spLocks noGrp="1"/>
          </p:cNvSpPr>
          <p:nvPr>
            <p:ph type="title"/>
          </p:nvPr>
        </p:nvSpPr>
        <p:spPr>
          <a:xfrm>
            <a:off x="598000" y="1105488"/>
            <a:ext cx="178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Inspections</a:t>
            </a:r>
            <a:endParaRPr/>
          </a:p>
        </p:txBody>
      </p:sp>
      <p:pic>
        <p:nvPicPr>
          <p:cNvPr id="214" name="Google Shape;214;p3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855" y="127075"/>
            <a:ext cx="2971494" cy="243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825" y="96575"/>
            <a:ext cx="3158323" cy="243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75" y="2705775"/>
            <a:ext cx="4231450" cy="227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8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626" y="2697250"/>
            <a:ext cx="4231450" cy="2277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491764" y="2205937"/>
            <a:ext cx="2341198" cy="312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50" y="270700"/>
            <a:ext cx="3132299" cy="20557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9"/>
          <p:cNvSpPr txBox="1"/>
          <p:nvPr/>
        </p:nvSpPr>
        <p:spPr>
          <a:xfrm>
            <a:off x="2985125" y="2147100"/>
            <a:ext cx="645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=&gt;</a:t>
            </a:r>
            <a:endParaRPr sz="2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25" name="Google Shape;225;p3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325" y="304550"/>
            <a:ext cx="5232075" cy="4686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8400"/>
            <a:ext cx="6513901" cy="505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40"/>
          <p:cNvSpPr txBox="1">
            <a:spLocks noGrp="1"/>
          </p:cNvSpPr>
          <p:nvPr>
            <p:ph type="title"/>
          </p:nvPr>
        </p:nvSpPr>
        <p:spPr>
          <a:xfrm>
            <a:off x="6316775" y="1764775"/>
            <a:ext cx="2980500" cy="9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development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1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IOHIVE wearable: concept development</a:t>
            </a:r>
            <a:endParaRPr/>
          </a:p>
        </p:txBody>
      </p:sp>
      <p:pic>
        <p:nvPicPr>
          <p:cNvPr id="237" name="Google Shape;237;p4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970166"/>
            <a:ext cx="4325224" cy="4020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7625" y="939025"/>
            <a:ext cx="4624476" cy="4052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76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3"/>
          <p:cNvSpPr txBox="1">
            <a:spLocks noGrp="1"/>
          </p:cNvSpPr>
          <p:nvPr>
            <p:ph type="title"/>
          </p:nvPr>
        </p:nvSpPr>
        <p:spPr>
          <a:xfrm>
            <a:off x="831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Systems prototyping</a:t>
            </a:r>
            <a:endParaRPr/>
          </a:p>
        </p:txBody>
      </p:sp>
      <p:pic>
        <p:nvPicPr>
          <p:cNvPr id="249" name="Google Shape;249;p4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00" y="666025"/>
            <a:ext cx="4642324" cy="223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00" y="2986225"/>
            <a:ext cx="4642324" cy="199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3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575" y="647575"/>
            <a:ext cx="4128323" cy="223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3575" y="2959052"/>
            <a:ext cx="4128323" cy="204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4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Repository with 3D printable assets (~40 assets)</a:t>
            </a:r>
            <a:endParaRPr/>
          </a:p>
        </p:txBody>
      </p:sp>
      <p:pic>
        <p:nvPicPr>
          <p:cNvPr id="258" name="Google Shape;258;p4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731575"/>
            <a:ext cx="7957975" cy="434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4700" y="321475"/>
            <a:ext cx="4613323" cy="4601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5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75" y="312950"/>
            <a:ext cx="4306474" cy="460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6"/>
          <p:cNvSpPr txBox="1">
            <a:spLocks noGrp="1"/>
          </p:cNvSpPr>
          <p:nvPr>
            <p:ph type="title"/>
          </p:nvPr>
        </p:nvSpPr>
        <p:spPr>
          <a:xfrm>
            <a:off x="3281050" y="123250"/>
            <a:ext cx="220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activities</a:t>
            </a:r>
            <a:endParaRPr/>
          </a:p>
        </p:txBody>
      </p:sp>
      <p:pic>
        <p:nvPicPr>
          <p:cNvPr id="270" name="Google Shape;270;p4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550" y="799275"/>
            <a:ext cx="3116500" cy="38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799286"/>
            <a:ext cx="2130576" cy="389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0" y="757234"/>
            <a:ext cx="3530675" cy="3932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7"/>
          <p:cNvSpPr txBox="1"/>
          <p:nvPr/>
        </p:nvSpPr>
        <p:spPr>
          <a:xfrm>
            <a:off x="4957375" y="338275"/>
            <a:ext cx="4099500" cy="15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By a multidisciplinary approach, let’s discover the most important “worker” of nature, the bee!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85" name="Google Shape;285;p4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700" y="4262875"/>
            <a:ext cx="2282401" cy="7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425" y="0"/>
            <a:ext cx="68895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-450300" y="1740425"/>
            <a:ext cx="3118800" cy="14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Beekeeping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Cyclades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challenge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5800" y="1295400"/>
            <a:ext cx="4572000" cy="250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295400"/>
            <a:ext cx="4401176" cy="24756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503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Beekeeping and Cultural Heritage</a:t>
            </a: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264200" y="4138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Unique identity</a:t>
            </a:r>
            <a:endParaRPr sz="2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0" y="47850"/>
            <a:ext cx="8893824" cy="316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5" y="3341725"/>
            <a:ext cx="2927324" cy="169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800" y="3370125"/>
            <a:ext cx="2927350" cy="169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950" y="3341725"/>
            <a:ext cx="3037773" cy="172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</Words>
  <Application>Microsoft Office PowerPoint</Application>
  <PresentationFormat>On-screen Show (16:9)</PresentationFormat>
  <Paragraphs>25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Average</vt:lpstr>
      <vt:lpstr>Arial</vt:lpstr>
      <vt:lpstr>Oswald</vt:lpstr>
      <vt:lpstr>Slate</vt:lpstr>
      <vt:lpstr>PowerPoint Presentation</vt:lpstr>
      <vt:lpstr>PowerPoint Presentation</vt:lpstr>
      <vt:lpstr>PowerPoint Presentation</vt:lpstr>
      <vt:lpstr>PowerPoint Presentation</vt:lpstr>
      <vt:lpstr>Beekeeping @  Cyclades  The challenge </vt:lpstr>
      <vt:lpstr>Beekeeping and Cultural Heritage</vt:lpstr>
      <vt:lpstr>PowerPoint Presentation</vt:lpstr>
      <vt:lpstr>PowerPoint Presentation</vt:lpstr>
      <vt:lpstr>PowerPoint Presentation</vt:lpstr>
      <vt:lpstr>PowerPoint Presentation</vt:lpstr>
      <vt:lpstr>“Internet of Hives”</vt:lpstr>
      <vt:lpstr>PowerPoint Presentation</vt:lpstr>
      <vt:lpstr>PowerPoint Presentation</vt:lpstr>
      <vt:lpstr>PowerPoint Presentation</vt:lpstr>
      <vt:lpstr>Beekeeping scale as  Swiss army knife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Hive management</vt:lpstr>
      <vt:lpstr>PowerPoint Presentation</vt:lpstr>
      <vt:lpstr>Alerting mechanism</vt:lpstr>
      <vt:lpstr>Extra data visualization</vt:lpstr>
      <vt:lpstr>Inspections</vt:lpstr>
      <vt:lpstr>PowerPoint Presentation</vt:lpstr>
      <vt:lpstr>Concept  development</vt:lpstr>
      <vt:lpstr>IOHIVE wearable: concept development</vt:lpstr>
      <vt:lpstr>PowerPoint Presentation</vt:lpstr>
      <vt:lpstr>Systems prototyping</vt:lpstr>
      <vt:lpstr>Repository with 3D printable assets (~40 assets)</vt:lpstr>
      <vt:lpstr>PowerPoint Presentation</vt:lpstr>
      <vt:lpstr>Other activities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Malisova Katerina</dc:creator>
  <cp:lastModifiedBy>Malisova Katerina</cp:lastModifiedBy>
  <cp:revision>1</cp:revision>
  <dcterms:modified xsi:type="dcterms:W3CDTF">2023-02-13T19:35:16Z</dcterms:modified>
</cp:coreProperties>
</file>